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6" r:id="rId5"/>
    <p:sldId id="259" r:id="rId6"/>
    <p:sldId id="281" r:id="rId7"/>
    <p:sldId id="261" r:id="rId8"/>
    <p:sldId id="262" r:id="rId9"/>
    <p:sldId id="264" r:id="rId10"/>
    <p:sldId id="263" r:id="rId11"/>
    <p:sldId id="265" r:id="rId12"/>
    <p:sldId id="267" r:id="rId13"/>
    <p:sldId id="268" r:id="rId14"/>
    <p:sldId id="269" r:id="rId15"/>
    <p:sldId id="272" r:id="rId16"/>
    <p:sldId id="270" r:id="rId17"/>
    <p:sldId id="279" r:id="rId18"/>
    <p:sldId id="278" r:id="rId19"/>
    <p:sldId id="280" r:id="rId20"/>
    <p:sldId id="273" r:id="rId21"/>
    <p:sldId id="274" r:id="rId22"/>
    <p:sldId id="275" r:id="rId23"/>
    <p:sldId id="277" r:id="rId24"/>
    <p:sldId id="28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DD"/>
    <a:srgbClr val="F09252"/>
    <a:srgbClr val="A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166" autoAdjust="0"/>
  </p:normalViewPr>
  <p:slideViewPr>
    <p:cSldViewPr snapToGrid="0">
      <p:cViewPr varScale="1">
        <p:scale>
          <a:sx n="77" d="100"/>
          <a:sy n="77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Quintanilla" userId="0486adff739b33e3" providerId="LiveId" clId="{078C242D-E2CC-4000-B8B7-EAE1E654AE5B}"/>
    <pc:docChg chg="undo custSel addSld delSld modSld sldOrd">
      <pc:chgData name="Luis Quintanilla" userId="0486adff739b33e3" providerId="LiveId" clId="{078C242D-E2CC-4000-B8B7-EAE1E654AE5B}" dt="2018-09-28T22:57:59.823" v="4599" actId="20577"/>
      <pc:docMkLst>
        <pc:docMk/>
      </pc:docMkLst>
      <pc:sldChg chg="modSp">
        <pc:chgData name="Luis Quintanilla" userId="0486adff739b33e3" providerId="LiveId" clId="{078C242D-E2CC-4000-B8B7-EAE1E654AE5B}" dt="2018-09-28T22:50:06.978" v="4585" actId="20577"/>
        <pc:sldMkLst>
          <pc:docMk/>
          <pc:sldMk cId="4246618926" sldId="256"/>
        </pc:sldMkLst>
        <pc:spChg chg="mod">
          <ac:chgData name="Luis Quintanilla" userId="0486adff739b33e3" providerId="LiveId" clId="{078C242D-E2CC-4000-B8B7-EAE1E654AE5B}" dt="2018-09-28T17:34:12.641" v="74" actId="20577"/>
          <ac:spMkLst>
            <pc:docMk/>
            <pc:sldMk cId="4246618926" sldId="256"/>
            <ac:spMk id="2" creationId="{A4B13FA7-BD70-49FE-AD32-C9FF572B5A8C}"/>
          </ac:spMkLst>
        </pc:spChg>
        <pc:spChg chg="mod">
          <ac:chgData name="Luis Quintanilla" userId="0486adff739b33e3" providerId="LiveId" clId="{078C242D-E2CC-4000-B8B7-EAE1E654AE5B}" dt="2018-09-28T22:50:06.978" v="4585" actId="20577"/>
          <ac:spMkLst>
            <pc:docMk/>
            <pc:sldMk cId="4246618926" sldId="256"/>
            <ac:spMk id="3" creationId="{2EA3F015-00EC-467D-9319-E9F4D60AFD47}"/>
          </ac:spMkLst>
        </pc:spChg>
      </pc:sldChg>
      <pc:sldChg chg="modSp add">
        <pc:chgData name="Luis Quintanilla" userId="0486adff739b33e3" providerId="LiveId" clId="{078C242D-E2CC-4000-B8B7-EAE1E654AE5B}" dt="2018-09-28T22:50:47.177" v="4590" actId="20577"/>
        <pc:sldMkLst>
          <pc:docMk/>
          <pc:sldMk cId="1583830230" sldId="257"/>
        </pc:sldMkLst>
        <pc:spChg chg="mod">
          <ac:chgData name="Luis Quintanilla" userId="0486adff739b33e3" providerId="LiveId" clId="{078C242D-E2CC-4000-B8B7-EAE1E654AE5B}" dt="2018-09-28T17:40:38.190" v="319" actId="20577"/>
          <ac:spMkLst>
            <pc:docMk/>
            <pc:sldMk cId="1583830230" sldId="257"/>
            <ac:spMk id="2" creationId="{68EC58C3-32CF-4A39-ADE9-CDD0BA78F2C1}"/>
          </ac:spMkLst>
        </pc:spChg>
        <pc:spChg chg="mod">
          <ac:chgData name="Luis Quintanilla" userId="0486adff739b33e3" providerId="LiveId" clId="{078C242D-E2CC-4000-B8B7-EAE1E654AE5B}" dt="2018-09-28T22:50:47.177" v="4590" actId="20577"/>
          <ac:spMkLst>
            <pc:docMk/>
            <pc:sldMk cId="1583830230" sldId="257"/>
            <ac:spMk id="3" creationId="{0F82C33F-BF9D-4634-8CAC-E1504D1B4B4F}"/>
          </ac:spMkLst>
        </pc:spChg>
        <pc:spChg chg="mod">
          <ac:chgData name="Luis Quintanilla" userId="0486adff739b33e3" providerId="LiveId" clId="{078C242D-E2CC-4000-B8B7-EAE1E654AE5B}" dt="2018-09-28T22:25:17.006" v="4421" actId="121"/>
          <ac:spMkLst>
            <pc:docMk/>
            <pc:sldMk cId="1583830230" sldId="257"/>
            <ac:spMk id="4" creationId="{6A946B6B-7C94-47E6-9865-FF6729396398}"/>
          </ac:spMkLst>
        </pc:spChg>
      </pc:sldChg>
      <pc:sldChg chg="modSp add">
        <pc:chgData name="Luis Quintanilla" userId="0486adff739b33e3" providerId="LiveId" clId="{078C242D-E2CC-4000-B8B7-EAE1E654AE5B}" dt="2018-09-28T17:41:21.917" v="441" actId="20577"/>
        <pc:sldMkLst>
          <pc:docMk/>
          <pc:sldMk cId="1181798199" sldId="258"/>
        </pc:sldMkLst>
        <pc:spChg chg="mod">
          <ac:chgData name="Luis Quintanilla" userId="0486adff739b33e3" providerId="LiveId" clId="{078C242D-E2CC-4000-B8B7-EAE1E654AE5B}" dt="2018-09-28T17:40:48.263" v="330" actId="20577"/>
          <ac:spMkLst>
            <pc:docMk/>
            <pc:sldMk cId="1181798199" sldId="258"/>
            <ac:spMk id="2" creationId="{AEFB90A8-9FC5-45BC-8136-00D6F7C64535}"/>
          </ac:spMkLst>
        </pc:spChg>
        <pc:spChg chg="mod">
          <ac:chgData name="Luis Quintanilla" userId="0486adff739b33e3" providerId="LiveId" clId="{078C242D-E2CC-4000-B8B7-EAE1E654AE5B}" dt="2018-09-28T17:41:21.917" v="441" actId="20577"/>
          <ac:spMkLst>
            <pc:docMk/>
            <pc:sldMk cId="1181798199" sldId="258"/>
            <ac:spMk id="3" creationId="{1464755C-1F2C-4D34-B871-566054A55C7D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8:04.355" v="4462" actId="20577"/>
        <pc:sldMkLst>
          <pc:docMk/>
          <pc:sldMk cId="3243374080" sldId="259"/>
        </pc:sldMkLst>
        <pc:spChg chg="mod">
          <ac:chgData name="Luis Quintanilla" userId="0486adff739b33e3" providerId="LiveId" clId="{078C242D-E2CC-4000-B8B7-EAE1E654AE5B}" dt="2018-09-28T17:48:31.708" v="821" actId="20577"/>
          <ac:spMkLst>
            <pc:docMk/>
            <pc:sldMk cId="3243374080" sldId="259"/>
            <ac:spMk id="2" creationId="{9D70EBAC-516D-426B-A6D5-8653F6CDD76E}"/>
          </ac:spMkLst>
        </pc:spChg>
        <pc:spChg chg="del">
          <ac:chgData name="Luis Quintanilla" userId="0486adff739b33e3" providerId="LiveId" clId="{078C242D-E2CC-4000-B8B7-EAE1E654AE5B}" dt="2018-09-28T18:15:09.502" v="1489"/>
          <ac:spMkLst>
            <pc:docMk/>
            <pc:sldMk cId="3243374080" sldId="259"/>
            <ac:spMk id="3" creationId="{02345DD7-13DE-4B3C-AD8B-6EF16BA9185C}"/>
          </ac:spMkLst>
        </pc:spChg>
        <pc:spChg chg="add mod">
          <ac:chgData name="Luis Quintanilla" userId="0486adff739b33e3" providerId="LiveId" clId="{078C242D-E2CC-4000-B8B7-EAE1E654AE5B}" dt="2018-09-28T18:16:05.824" v="1517" actId="242"/>
          <ac:spMkLst>
            <pc:docMk/>
            <pc:sldMk cId="3243374080" sldId="259"/>
            <ac:spMk id="4" creationId="{68C6FFDF-8825-405F-8394-ABFDE2B463FE}"/>
          </ac:spMkLst>
        </pc:spChg>
        <pc:spChg chg="add mod">
          <ac:chgData name="Luis Quintanilla" userId="0486adff739b33e3" providerId="LiveId" clId="{078C242D-E2CC-4000-B8B7-EAE1E654AE5B}" dt="2018-09-28T18:17:22.343" v="1702" actId="20577"/>
          <ac:spMkLst>
            <pc:docMk/>
            <pc:sldMk cId="3243374080" sldId="259"/>
            <ac:spMk id="5" creationId="{FA7999D5-7ABE-4BF1-BA2D-AE9AFABCD9DA}"/>
          </ac:spMkLst>
        </pc:spChg>
      </pc:sldChg>
      <pc:sldChg chg="addSp delSp modSp add">
        <pc:chgData name="Luis Quintanilla" userId="0486adff739b33e3" providerId="LiveId" clId="{078C242D-E2CC-4000-B8B7-EAE1E654AE5B}" dt="2018-09-28T18:26:22.560" v="2191" actId="12100"/>
        <pc:sldMkLst>
          <pc:docMk/>
          <pc:sldMk cId="3889910980" sldId="260"/>
        </pc:sldMkLst>
        <pc:spChg chg="mod">
          <ac:chgData name="Luis Quintanilla" userId="0486adff739b33e3" providerId="LiveId" clId="{078C242D-E2CC-4000-B8B7-EAE1E654AE5B}" dt="2018-09-28T17:47:06.819" v="725" actId="20577"/>
          <ac:spMkLst>
            <pc:docMk/>
            <pc:sldMk cId="3889910980" sldId="260"/>
            <ac:spMk id="2" creationId="{1F51986C-98AA-44FC-8465-78C1BF32CA30}"/>
          </ac:spMkLst>
        </pc:spChg>
        <pc:spChg chg="del">
          <ac:chgData name="Luis Quintanilla" userId="0486adff739b33e3" providerId="LiveId" clId="{078C242D-E2CC-4000-B8B7-EAE1E654AE5B}" dt="2018-09-28T18:18:35.992" v="1703"/>
          <ac:spMkLst>
            <pc:docMk/>
            <pc:sldMk cId="3889910980" sldId="260"/>
            <ac:spMk id="3" creationId="{33A26B19-7A3F-4A8B-BDC1-E25B296CC6EA}"/>
          </ac:spMkLst>
        </pc:spChg>
        <pc:spChg chg="add mod">
          <ac:chgData name="Luis Quintanilla" userId="0486adff739b33e3" providerId="LiveId" clId="{078C242D-E2CC-4000-B8B7-EAE1E654AE5B}" dt="2018-09-28T18:18:42.807" v="1724" actId="20577"/>
          <ac:spMkLst>
            <pc:docMk/>
            <pc:sldMk cId="3889910980" sldId="260"/>
            <ac:spMk id="4" creationId="{4FF6C70F-52B2-4A35-AEB1-3603BA675171}"/>
          </ac:spMkLst>
        </pc:spChg>
        <pc:spChg chg="add del mod">
          <ac:chgData name="Luis Quintanilla" userId="0486adff739b33e3" providerId="LiveId" clId="{078C242D-E2CC-4000-B8B7-EAE1E654AE5B}" dt="2018-09-28T18:21:50.380" v="1797" actId="1032"/>
          <ac:spMkLst>
            <pc:docMk/>
            <pc:sldMk cId="3889910980" sldId="260"/>
            <ac:spMk id="5" creationId="{CD05D8A8-293A-4762-ADDD-C68418633690}"/>
          </ac:spMkLst>
        </pc:spChg>
        <pc:spChg chg="add mod">
          <ac:chgData name="Luis Quintanilla" userId="0486adff739b33e3" providerId="LiveId" clId="{078C242D-E2CC-4000-B8B7-EAE1E654AE5B}" dt="2018-09-28T18:18:47.762" v="1751" actId="20577"/>
          <ac:spMkLst>
            <pc:docMk/>
            <pc:sldMk cId="3889910980" sldId="260"/>
            <ac:spMk id="6" creationId="{3ACE795F-7AAD-4D32-BF85-4B9BFF8289DC}"/>
          </ac:spMkLst>
        </pc:spChg>
        <pc:spChg chg="add del mod">
          <ac:chgData name="Luis Quintanilla" userId="0486adff739b33e3" providerId="LiveId" clId="{078C242D-E2CC-4000-B8B7-EAE1E654AE5B}" dt="2018-09-28T18:22:12.378" v="1824" actId="1032"/>
          <ac:spMkLst>
            <pc:docMk/>
            <pc:sldMk cId="3889910980" sldId="260"/>
            <ac:spMk id="7" creationId="{539AAD34-B156-4F3C-83D6-C3848B5DA4D2}"/>
          </ac:spMkLst>
        </pc:spChg>
        <pc:graphicFrameChg chg="add mod">
          <ac:chgData name="Luis Quintanilla" userId="0486adff739b33e3" providerId="LiveId" clId="{078C242D-E2CC-4000-B8B7-EAE1E654AE5B}" dt="2018-09-28T18:26:22.560" v="2191" actId="12100"/>
          <ac:graphicFrameMkLst>
            <pc:docMk/>
            <pc:sldMk cId="3889910980" sldId="260"/>
            <ac:graphicFrameMk id="8" creationId="{0D61B8DF-0AF0-4239-8FFA-E58852504CF3}"/>
          </ac:graphicFrameMkLst>
        </pc:graphicFrameChg>
        <pc:graphicFrameChg chg="add mod">
          <ac:chgData name="Luis Quintanilla" userId="0486adff739b33e3" providerId="LiveId" clId="{078C242D-E2CC-4000-B8B7-EAE1E654AE5B}" dt="2018-09-28T18:25:04.735" v="2189" actId="12100"/>
          <ac:graphicFrameMkLst>
            <pc:docMk/>
            <pc:sldMk cId="3889910980" sldId="260"/>
            <ac:graphicFrameMk id="9" creationId="{E6858F2A-091C-4915-9DC8-B0FD9232210E}"/>
          </ac:graphicFrameMkLst>
        </pc:graphicFrameChg>
      </pc:sldChg>
      <pc:sldChg chg="addSp delSp modSp add modAnim">
        <pc:chgData name="Luis Quintanilla" userId="0486adff739b33e3" providerId="LiveId" clId="{078C242D-E2CC-4000-B8B7-EAE1E654AE5B}" dt="2018-09-28T22:37:21.262" v="4464"/>
        <pc:sldMkLst>
          <pc:docMk/>
          <pc:sldMk cId="2580415952" sldId="261"/>
        </pc:sldMkLst>
        <pc:spChg chg="mod">
          <ac:chgData name="Luis Quintanilla" userId="0486adff739b33e3" providerId="LiveId" clId="{078C242D-E2CC-4000-B8B7-EAE1E654AE5B}" dt="2018-09-28T17:45:06.289" v="625" actId="20577"/>
          <ac:spMkLst>
            <pc:docMk/>
            <pc:sldMk cId="2580415952" sldId="261"/>
            <ac:spMk id="2" creationId="{3CD5CDF8-67A0-4EFE-970F-540B23382BF1}"/>
          </ac:spMkLst>
        </pc:spChg>
        <pc:spChg chg="del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3" creationId="{BBD23FE2-3C99-46F1-81C1-FB8AEC318899}"/>
          </ac:spMkLst>
        </pc:spChg>
        <pc:spChg chg="add mod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4" creationId="{D70DF956-E066-44AB-8727-685BAA2F0A38}"/>
          </ac:spMkLst>
        </pc:spChg>
        <pc:spChg chg="add del mod">
          <ac:chgData name="Luis Quintanilla" userId="0486adff739b33e3" providerId="LiveId" clId="{078C242D-E2CC-4000-B8B7-EAE1E654AE5B}" dt="2018-09-28T18:30:48.776" v="2387" actId="3680"/>
          <ac:spMkLst>
            <pc:docMk/>
            <pc:sldMk cId="2580415952" sldId="261"/>
            <ac:spMk id="5" creationId="{A55EB1E6-03F4-4587-8EF7-6C0E7290F579}"/>
          </ac:spMkLst>
        </pc:spChg>
        <pc:spChg chg="add del">
          <ac:chgData name="Luis Quintanilla" userId="0486adff739b33e3" providerId="LiveId" clId="{078C242D-E2CC-4000-B8B7-EAE1E654AE5B}" dt="2018-09-28T18:32:21.123" v="2452" actId="478"/>
          <ac:spMkLst>
            <pc:docMk/>
            <pc:sldMk cId="2580415952" sldId="261"/>
            <ac:spMk id="9" creationId="{6A4C50E9-62FB-4DA2-A939-B32568A5E2F5}"/>
          </ac:spMkLst>
        </pc:spChg>
        <pc:spChg chg="add mod">
          <ac:chgData name="Luis Quintanilla" userId="0486adff739b33e3" providerId="LiveId" clId="{078C242D-E2CC-4000-B8B7-EAE1E654AE5B}" dt="2018-09-28T18:34:58.986" v="2478" actId="1076"/>
          <ac:spMkLst>
            <pc:docMk/>
            <pc:sldMk cId="2580415952" sldId="261"/>
            <ac:spMk id="11" creationId="{48A4419C-CFF3-40C8-92CD-F7DC9C2D2D37}"/>
          </ac:spMkLst>
        </pc:spChg>
        <pc:spChg chg="add mod">
          <ac:chgData name="Luis Quintanilla" userId="0486adff739b33e3" providerId="LiveId" clId="{078C242D-E2CC-4000-B8B7-EAE1E654AE5B}" dt="2018-09-28T18:35:55.517" v="2484" actId="14100"/>
          <ac:spMkLst>
            <pc:docMk/>
            <pc:sldMk cId="2580415952" sldId="261"/>
            <ac:spMk id="12" creationId="{9704B0AA-2B4F-40E1-B715-CF94B729E2ED}"/>
          </ac:spMkLst>
        </pc:spChg>
        <pc:spChg chg="add mod">
          <ac:chgData name="Luis Quintanilla" userId="0486adff739b33e3" providerId="LiveId" clId="{078C242D-E2CC-4000-B8B7-EAE1E654AE5B}" dt="2018-09-28T18:37:23.213" v="2493" actId="1076"/>
          <ac:spMkLst>
            <pc:docMk/>
            <pc:sldMk cId="2580415952" sldId="261"/>
            <ac:spMk id="13" creationId="{BA299E1A-7A91-4B01-A294-30DB779DEAA7}"/>
          </ac:spMkLst>
        </pc:spChg>
        <pc:spChg chg="add mod">
          <ac:chgData name="Luis Quintanilla" userId="0486adff739b33e3" providerId="LiveId" clId="{078C242D-E2CC-4000-B8B7-EAE1E654AE5B}" dt="2018-09-28T18:40:02.378" v="2546" actId="20577"/>
          <ac:spMkLst>
            <pc:docMk/>
            <pc:sldMk cId="2580415952" sldId="261"/>
            <ac:spMk id="14" creationId="{279E3FE0-E432-4AD3-8EF3-56894A9747EB}"/>
          </ac:spMkLst>
        </pc:spChg>
        <pc:spChg chg="add mod">
          <ac:chgData name="Luis Quintanilla" userId="0486adff739b33e3" providerId="LiveId" clId="{078C242D-E2CC-4000-B8B7-EAE1E654AE5B}" dt="2018-09-28T18:38:32.540" v="2526" actId="1076"/>
          <ac:spMkLst>
            <pc:docMk/>
            <pc:sldMk cId="2580415952" sldId="261"/>
            <ac:spMk id="15" creationId="{86A6D321-9F39-479A-99D6-9F6F425118F8}"/>
          </ac:spMkLst>
        </pc:spChg>
        <pc:spChg chg="add mod">
          <ac:chgData name="Luis Quintanilla" userId="0486adff739b33e3" providerId="LiveId" clId="{078C242D-E2CC-4000-B8B7-EAE1E654AE5B}" dt="2018-09-28T18:39:02.973" v="2528" actId="1076"/>
          <ac:spMkLst>
            <pc:docMk/>
            <pc:sldMk cId="2580415952" sldId="261"/>
            <ac:spMk id="16" creationId="{10368446-61CB-480C-B7B9-EA08ECF6F354}"/>
          </ac:spMkLst>
        </pc:spChg>
        <pc:spChg chg="add mod">
          <ac:chgData name="Luis Quintanilla" userId="0486adff739b33e3" providerId="LiveId" clId="{078C242D-E2CC-4000-B8B7-EAE1E654AE5B}" dt="2018-09-28T18:39:13.434" v="2540" actId="20577"/>
          <ac:spMkLst>
            <pc:docMk/>
            <pc:sldMk cId="2580415952" sldId="261"/>
            <ac:spMk id="17" creationId="{0FBFB079-4AF8-413E-B5F2-75CBA7A06A95}"/>
          </ac:spMkLst>
        </pc:spChg>
        <pc:graphicFrameChg chg="mod modGraphic">
          <ac:chgData name="Luis Quintanilla" userId="0486adff739b33e3" providerId="LiveId" clId="{078C242D-E2CC-4000-B8B7-EAE1E654AE5B}" dt="2018-09-28T18:34:49.251" v="2475" actId="1076"/>
          <ac:graphicFrameMkLst>
            <pc:docMk/>
            <pc:sldMk cId="2580415952" sldId="261"/>
            <ac:graphicFrameMk id="6" creationId="{783DF935-D639-417F-8445-FA9701AE7B93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4:51.823" v="2476" actId="1076"/>
          <ac:graphicFrameMkLst>
            <pc:docMk/>
            <pc:sldMk cId="2580415952" sldId="261"/>
            <ac:graphicFrameMk id="7" creationId="{6013613B-5CED-454E-977F-C9571F885913}"/>
          </ac:graphicFrameMkLst>
        </pc:graphicFrameChg>
        <pc:graphicFrameChg chg="add del mod">
          <ac:chgData name="Luis Quintanilla" userId="0486adff739b33e3" providerId="LiveId" clId="{078C242D-E2CC-4000-B8B7-EAE1E654AE5B}" dt="2018-09-28T18:32:07.914" v="2448" actId="3680"/>
          <ac:graphicFrameMkLst>
            <pc:docMk/>
            <pc:sldMk cId="2580415952" sldId="261"/>
            <ac:graphicFrameMk id="8" creationId="{CC45CCD2-4135-45D1-9A3F-DDDF1BD92D88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5:09.643" v="2481" actId="20577"/>
          <ac:graphicFrameMkLst>
            <pc:docMk/>
            <pc:sldMk cId="2580415952" sldId="261"/>
            <ac:graphicFrameMk id="10" creationId="{AF157C80-715E-4956-A51F-8E278F3090CD}"/>
          </ac:graphicFrameMkLst>
        </pc:graphicFrameChg>
        <pc:cxnChg chg="add mod">
          <ac:chgData name="Luis Quintanilla" userId="0486adff739b33e3" providerId="LiveId" clId="{078C242D-E2CC-4000-B8B7-EAE1E654AE5B}" dt="2018-09-28T18:39:53.663" v="2545" actId="208"/>
          <ac:cxnSpMkLst>
            <pc:docMk/>
            <pc:sldMk cId="2580415952" sldId="261"/>
            <ac:cxnSpMk id="19" creationId="{69A473FC-BFCC-4E6F-9E54-D21AA8EA49ED}"/>
          </ac:cxnSpMkLst>
        </pc:cxnChg>
      </pc:sldChg>
      <pc:sldChg chg="addSp delSp modSp add">
        <pc:chgData name="Luis Quintanilla" userId="0486adff739b33e3" providerId="LiveId" clId="{078C242D-E2CC-4000-B8B7-EAE1E654AE5B}" dt="2018-09-28T17:46:29.138" v="677" actId="1076"/>
        <pc:sldMkLst>
          <pc:docMk/>
          <pc:sldMk cId="2235318152" sldId="262"/>
        </pc:sldMkLst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2" creationId="{01ED909A-5674-4C6E-A28D-A7848B2E639C}"/>
          </ac:spMkLst>
        </pc:spChg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3" creationId="{EA8A3362-CB6F-4873-80CF-8E7EABFF3AC7}"/>
          </ac:spMkLst>
        </pc:spChg>
        <pc:spChg chg="add mod">
          <ac:chgData name="Luis Quintanilla" userId="0486adff739b33e3" providerId="LiveId" clId="{078C242D-E2CC-4000-B8B7-EAE1E654AE5B}" dt="2018-09-28T17:46:29.138" v="677" actId="1076"/>
          <ac:spMkLst>
            <pc:docMk/>
            <pc:sldMk cId="2235318152" sldId="262"/>
            <ac:spMk id="4" creationId="{C7540B41-4A4D-4B1E-B52B-FF9799D2EFC5}"/>
          </ac:spMkLst>
        </pc:spChg>
        <pc:spChg chg="add del mod">
          <ac:chgData name="Luis Quintanilla" userId="0486adff739b33e3" providerId="LiveId" clId="{078C242D-E2CC-4000-B8B7-EAE1E654AE5B}" dt="2018-09-28T17:46:09.909" v="675" actId="478"/>
          <ac:spMkLst>
            <pc:docMk/>
            <pc:sldMk cId="2235318152" sldId="262"/>
            <ac:spMk id="5" creationId="{A21FF87C-8380-47C4-A519-D4F9411BD85F}"/>
          </ac:spMkLst>
        </pc:spChg>
      </pc:sldChg>
      <pc:sldChg chg="addSp delSp modSp add">
        <pc:chgData name="Luis Quintanilla" userId="0486adff739b33e3" providerId="LiveId" clId="{078C242D-E2CC-4000-B8B7-EAE1E654AE5B}" dt="2018-09-28T18:49:52.615" v="2632" actId="1076"/>
        <pc:sldMkLst>
          <pc:docMk/>
          <pc:sldMk cId="3286046103" sldId="263"/>
        </pc:sldMkLst>
        <pc:spChg chg="mod">
          <ac:chgData name="Luis Quintanilla" userId="0486adff739b33e3" providerId="LiveId" clId="{078C242D-E2CC-4000-B8B7-EAE1E654AE5B}" dt="2018-09-28T17:46:56.915" v="708" actId="20577"/>
          <ac:spMkLst>
            <pc:docMk/>
            <pc:sldMk cId="3286046103" sldId="263"/>
            <ac:spMk id="2" creationId="{F69AABC9-6F4F-4F8C-AE7A-F4A3CD0F59F3}"/>
          </ac:spMkLst>
        </pc:spChg>
        <pc:spChg chg="del">
          <ac:chgData name="Luis Quintanilla" userId="0486adff739b33e3" providerId="LiveId" clId="{078C242D-E2CC-4000-B8B7-EAE1E654AE5B}" dt="2018-09-28T18:40:57.265" v="2547"/>
          <ac:spMkLst>
            <pc:docMk/>
            <pc:sldMk cId="3286046103" sldId="263"/>
            <ac:spMk id="3" creationId="{4A1077D2-6135-4254-9928-85077129296E}"/>
          </ac:spMkLst>
        </pc:spChg>
        <pc:spChg chg="add del mod">
          <ac:chgData name="Luis Quintanilla" userId="0486adff739b33e3" providerId="LiveId" clId="{078C242D-E2CC-4000-B8B7-EAE1E654AE5B}" dt="2018-09-28T18:41:25.181" v="2555" actId="478"/>
          <ac:spMkLst>
            <pc:docMk/>
            <pc:sldMk cId="3286046103" sldId="263"/>
            <ac:spMk id="4" creationId="{43CD70FA-7B21-4765-912A-DEF7FC4EFE49}"/>
          </ac:spMkLst>
        </pc:spChg>
        <pc:spChg chg="add mod">
          <ac:chgData name="Luis Quintanilla" userId="0486adff739b33e3" providerId="LiveId" clId="{078C242D-E2CC-4000-B8B7-EAE1E654AE5B}" dt="2018-09-28T18:42:12.930" v="2568" actId="1076"/>
          <ac:spMkLst>
            <pc:docMk/>
            <pc:sldMk cId="3286046103" sldId="263"/>
            <ac:spMk id="5" creationId="{AF8B55E9-FA3F-419E-9750-8D1B988C62F3}"/>
          </ac:spMkLst>
        </pc:spChg>
        <pc:spChg chg="add mod">
          <ac:chgData name="Luis Quintanilla" userId="0486adff739b33e3" providerId="LiveId" clId="{078C242D-E2CC-4000-B8B7-EAE1E654AE5B}" dt="2018-09-28T18:48:57.588" v="2619" actId="1076"/>
          <ac:spMkLst>
            <pc:docMk/>
            <pc:sldMk cId="3286046103" sldId="263"/>
            <ac:spMk id="6" creationId="{93655C8F-5206-4DD3-9E4F-50E3B87E2A3E}"/>
          </ac:spMkLst>
        </pc:spChg>
        <pc:spChg chg="add del mod">
          <ac:chgData name="Luis Quintanilla" userId="0486adff739b33e3" providerId="LiveId" clId="{078C242D-E2CC-4000-B8B7-EAE1E654AE5B}" dt="2018-09-28T18:45:09.426" v="2580" actId="478"/>
          <ac:spMkLst>
            <pc:docMk/>
            <pc:sldMk cId="3286046103" sldId="263"/>
            <ac:spMk id="9" creationId="{21F53759-6F28-42C5-903B-C4415D46B82A}"/>
          </ac:spMkLst>
        </pc:spChg>
        <pc:spChg chg="add mod">
          <ac:chgData name="Luis Quintanilla" userId="0486adff739b33e3" providerId="LiveId" clId="{078C242D-E2CC-4000-B8B7-EAE1E654AE5B}" dt="2018-09-28T18:48:49.205" v="2618" actId="1076"/>
          <ac:spMkLst>
            <pc:docMk/>
            <pc:sldMk cId="3286046103" sldId="263"/>
            <ac:spMk id="10" creationId="{B267BBB5-DA01-4148-8E94-3D15D1B75746}"/>
          </ac:spMkLst>
        </pc:spChg>
        <pc:spChg chg="add mod">
          <ac:chgData name="Luis Quintanilla" userId="0486adff739b33e3" providerId="LiveId" clId="{078C242D-E2CC-4000-B8B7-EAE1E654AE5B}" dt="2018-09-28T18:46:57.329" v="2593" actId="1582"/>
          <ac:spMkLst>
            <pc:docMk/>
            <pc:sldMk cId="3286046103" sldId="263"/>
            <ac:spMk id="11" creationId="{AFA6C945-C068-46D7-83AC-96AFD8BC8D99}"/>
          </ac:spMkLst>
        </pc:spChg>
        <pc:spChg chg="add mod">
          <ac:chgData name="Luis Quintanilla" userId="0486adff739b33e3" providerId="LiveId" clId="{078C242D-E2CC-4000-B8B7-EAE1E654AE5B}" dt="2018-09-28T18:48:10.615" v="2613" actId="1076"/>
          <ac:spMkLst>
            <pc:docMk/>
            <pc:sldMk cId="3286046103" sldId="263"/>
            <ac:spMk id="12" creationId="{A9B3E99F-FD3B-47F5-B77C-671829F6A6C6}"/>
          </ac:spMkLst>
        </pc:spChg>
        <pc:spChg chg="add mod">
          <ac:chgData name="Luis Quintanilla" userId="0486adff739b33e3" providerId="LiveId" clId="{078C242D-E2CC-4000-B8B7-EAE1E654AE5B}" dt="2018-09-28T18:48:22.309" v="2614" actId="1076"/>
          <ac:spMkLst>
            <pc:docMk/>
            <pc:sldMk cId="3286046103" sldId="263"/>
            <ac:spMk id="13" creationId="{C4EB969E-A327-4BB7-8036-B63EDA2009B3}"/>
          </ac:spMkLst>
        </pc:spChg>
        <pc:spChg chg="add mod">
          <ac:chgData name="Luis Quintanilla" userId="0486adff739b33e3" providerId="LiveId" clId="{078C242D-E2CC-4000-B8B7-EAE1E654AE5B}" dt="2018-09-28T18:49:05.994" v="2627" actId="20577"/>
          <ac:spMkLst>
            <pc:docMk/>
            <pc:sldMk cId="3286046103" sldId="263"/>
            <ac:spMk id="14" creationId="{E7BC7499-A48C-4629-B147-6DC4FA432B5C}"/>
          </ac:spMkLst>
        </pc:spChg>
        <pc:spChg chg="add mod">
          <ac:chgData name="Luis Quintanilla" userId="0486adff739b33e3" providerId="LiveId" clId="{078C242D-E2CC-4000-B8B7-EAE1E654AE5B}" dt="2018-09-28T18:49:47.111" v="2630" actId="1076"/>
          <ac:spMkLst>
            <pc:docMk/>
            <pc:sldMk cId="3286046103" sldId="263"/>
            <ac:spMk id="15" creationId="{1F8A983C-1AF0-4018-92F6-0C9D665C70AC}"/>
          </ac:spMkLst>
        </pc:spChg>
        <pc:spChg chg="add mod">
          <ac:chgData name="Luis Quintanilla" userId="0486adff739b33e3" providerId="LiveId" clId="{078C242D-E2CC-4000-B8B7-EAE1E654AE5B}" dt="2018-09-28T18:49:52.615" v="2632" actId="1076"/>
          <ac:spMkLst>
            <pc:docMk/>
            <pc:sldMk cId="3286046103" sldId="263"/>
            <ac:spMk id="16" creationId="{5B204622-5A0F-4993-B8E3-78407F0FD7FF}"/>
          </ac:spMkLst>
        </pc:spChg>
        <pc:picChg chg="add mod">
          <ac:chgData name="Luis Quintanilla" userId="0486adff739b33e3" providerId="LiveId" clId="{078C242D-E2CC-4000-B8B7-EAE1E654AE5B}" dt="2018-09-28T18:49:13.365" v="2628" actId="14100"/>
          <ac:picMkLst>
            <pc:docMk/>
            <pc:sldMk cId="3286046103" sldId="263"/>
            <ac:picMk id="8" creationId="{84E6FD59-B9DD-4DDE-AEC7-2299038DAAAF}"/>
          </ac:picMkLst>
        </pc:picChg>
      </pc:sldChg>
      <pc:sldChg chg="addSp delSp modSp add">
        <pc:chgData name="Luis Quintanilla" userId="0486adff739b33e3" providerId="LiveId" clId="{078C242D-E2CC-4000-B8B7-EAE1E654AE5B}" dt="2018-09-28T18:59:26.445" v="2782"/>
        <pc:sldMkLst>
          <pc:docMk/>
          <pc:sldMk cId="1546392263" sldId="264"/>
        </pc:sldMkLst>
        <pc:spChg chg="mod">
          <ac:chgData name="Luis Quintanilla" userId="0486adff739b33e3" providerId="LiveId" clId="{078C242D-E2CC-4000-B8B7-EAE1E654AE5B}" dt="2018-09-28T17:48:12.931" v="770" actId="20577"/>
          <ac:spMkLst>
            <pc:docMk/>
            <pc:sldMk cId="1546392263" sldId="264"/>
            <ac:spMk id="2" creationId="{02D63FC3-3BEC-4919-AB11-BC40E77307DF}"/>
          </ac:spMkLst>
        </pc:spChg>
        <pc:spChg chg="del">
          <ac:chgData name="Luis Quintanilla" userId="0486adff739b33e3" providerId="LiveId" clId="{078C242D-E2CC-4000-B8B7-EAE1E654AE5B}" dt="2018-09-28T18:54:26.328" v="2633"/>
          <ac:spMkLst>
            <pc:docMk/>
            <pc:sldMk cId="1546392263" sldId="264"/>
            <ac:spMk id="3" creationId="{CEEB75A6-1B07-4543-8B2F-703883B7D6A6}"/>
          </ac:spMkLst>
        </pc:spChg>
        <pc:spChg chg="add del mod">
          <ac:chgData name="Luis Quintanilla" userId="0486adff739b33e3" providerId="LiveId" clId="{078C242D-E2CC-4000-B8B7-EAE1E654AE5B}" dt="2018-09-28T18:57:36.425" v="2701" actId="1032"/>
          <ac:spMkLst>
            <pc:docMk/>
            <pc:sldMk cId="1546392263" sldId="264"/>
            <ac:spMk id="5" creationId="{03128B62-7493-494D-B569-D7BC14C88BD0}"/>
          </ac:spMkLst>
        </pc:spChg>
        <pc:spChg chg="add del mod">
          <ac:chgData name="Luis Quintanilla" userId="0486adff739b33e3" providerId="LiveId" clId="{078C242D-E2CC-4000-B8B7-EAE1E654AE5B}" dt="2018-09-28T18:59:26.445" v="2782"/>
          <ac:spMkLst>
            <pc:docMk/>
            <pc:sldMk cId="1546392263" sldId="264"/>
            <ac:spMk id="7" creationId="{A163B537-52C9-4D9F-97E6-9023E9693C60}"/>
          </ac:spMkLst>
        </pc:spChg>
        <pc:graphicFrameChg chg="add del mod">
          <ac:chgData name="Luis Quintanilla" userId="0486adff739b33e3" providerId="LiveId" clId="{078C242D-E2CC-4000-B8B7-EAE1E654AE5B}" dt="2018-09-28T18:56:43.769" v="2699"/>
          <ac:graphicFrameMkLst>
            <pc:docMk/>
            <pc:sldMk cId="1546392263" sldId="264"/>
            <ac:graphicFrameMk id="4" creationId="{10D1A5EB-B81E-4385-A14B-D2B9DB771188}"/>
          </ac:graphicFrameMkLst>
        </pc:graphicFrameChg>
        <pc:graphicFrameChg chg="add del mod">
          <ac:chgData name="Luis Quintanilla" userId="0486adff739b33e3" providerId="LiveId" clId="{078C242D-E2CC-4000-B8B7-EAE1E654AE5B}" dt="2018-09-28T18:59:21.312" v="2781" actId="478"/>
          <ac:graphicFrameMkLst>
            <pc:docMk/>
            <pc:sldMk cId="1546392263" sldId="264"/>
            <ac:graphicFrameMk id="6" creationId="{64DAA8E3-2147-4659-8EFB-D66ED525EADC}"/>
          </ac:graphicFrameMkLst>
        </pc:graphicFrameChg>
        <pc:picChg chg="add mod">
          <ac:chgData name="Luis Quintanilla" userId="0486adff739b33e3" providerId="LiveId" clId="{078C242D-E2CC-4000-B8B7-EAE1E654AE5B}" dt="2018-09-28T18:59:26.445" v="2782"/>
          <ac:picMkLst>
            <pc:docMk/>
            <pc:sldMk cId="1546392263" sldId="264"/>
            <ac:picMk id="8" creationId="{B560C7CD-FB99-4BA4-860C-F0C3456EC352}"/>
          </ac:picMkLst>
        </pc:picChg>
      </pc:sldChg>
      <pc:sldChg chg="addSp delSp modSp add">
        <pc:chgData name="Luis Quintanilla" userId="0486adff739b33e3" providerId="LiveId" clId="{078C242D-E2CC-4000-B8B7-EAE1E654AE5B}" dt="2018-09-28T17:50:15.060" v="894" actId="1076"/>
        <pc:sldMkLst>
          <pc:docMk/>
          <pc:sldMk cId="2578376342" sldId="265"/>
        </pc:sldMkLst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2" creationId="{2D67DA6A-39DB-4124-8946-7931450F9DC1}"/>
          </ac:spMkLst>
        </pc:spChg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3" creationId="{49B62EEB-57E4-4261-9FCF-8C74B7C47CEE}"/>
          </ac:spMkLst>
        </pc:spChg>
        <pc:spChg chg="add mod">
          <ac:chgData name="Luis Quintanilla" userId="0486adff739b33e3" providerId="LiveId" clId="{078C242D-E2CC-4000-B8B7-EAE1E654AE5B}" dt="2018-09-28T17:50:15.060" v="894" actId="1076"/>
          <ac:spMkLst>
            <pc:docMk/>
            <pc:sldMk cId="2578376342" sldId="265"/>
            <ac:spMk id="4" creationId="{6F0B1871-B46E-4EBE-8450-0184D3E9E568}"/>
          </ac:spMkLst>
        </pc:spChg>
        <pc:spChg chg="add del mod">
          <ac:chgData name="Luis Quintanilla" userId="0486adff739b33e3" providerId="LiveId" clId="{078C242D-E2CC-4000-B8B7-EAE1E654AE5B}" dt="2018-09-28T17:50:04.731" v="892" actId="478"/>
          <ac:spMkLst>
            <pc:docMk/>
            <pc:sldMk cId="2578376342" sldId="265"/>
            <ac:spMk id="5" creationId="{9A6E9652-68F4-43B2-9F80-DC9D6426BADB}"/>
          </ac:spMkLst>
        </pc:spChg>
      </pc:sldChg>
      <pc:sldChg chg="addSp delSp modSp add">
        <pc:chgData name="Luis Quintanilla" userId="0486adff739b33e3" providerId="LiveId" clId="{078C242D-E2CC-4000-B8B7-EAE1E654AE5B}" dt="2018-09-28T17:49:11.362" v="857" actId="1076"/>
        <pc:sldMkLst>
          <pc:docMk/>
          <pc:sldMk cId="2966501270" sldId="266"/>
        </pc:sldMkLst>
        <pc:spChg chg="del mod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2" creationId="{4541E001-5629-4DC5-99D5-80CFA5D0E36A}"/>
          </ac:spMkLst>
        </pc:spChg>
        <pc:spChg chg="del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3" creationId="{74EC1D39-705C-4C36-8D44-06AE280EF15F}"/>
          </ac:spMkLst>
        </pc:spChg>
        <pc:spChg chg="add mod">
          <ac:chgData name="Luis Quintanilla" userId="0486adff739b33e3" providerId="LiveId" clId="{078C242D-E2CC-4000-B8B7-EAE1E654AE5B}" dt="2018-09-28T17:49:11.362" v="857" actId="1076"/>
          <ac:spMkLst>
            <pc:docMk/>
            <pc:sldMk cId="2966501270" sldId="266"/>
            <ac:spMk id="4" creationId="{9AC363EC-4AAC-4789-8B43-7CB9EB14E6FC}"/>
          </ac:spMkLst>
        </pc:spChg>
        <pc:spChg chg="add del mod">
          <ac:chgData name="Luis Quintanilla" userId="0486adff739b33e3" providerId="LiveId" clId="{078C242D-E2CC-4000-B8B7-EAE1E654AE5B}" dt="2018-09-28T17:49:04.644" v="855" actId="478"/>
          <ac:spMkLst>
            <pc:docMk/>
            <pc:sldMk cId="2966501270" sldId="266"/>
            <ac:spMk id="5" creationId="{389F272F-818C-4FE6-8415-17172591CA8A}"/>
          </ac:spMkLst>
        </pc:spChg>
      </pc:sldChg>
      <pc:sldChg chg="addSp delSp modSp add">
        <pc:chgData name="Luis Quintanilla" userId="0486adff739b33e3" providerId="LiveId" clId="{078C242D-E2CC-4000-B8B7-EAE1E654AE5B}" dt="2018-09-28T21:02:41.277" v="2967" actId="1076"/>
        <pc:sldMkLst>
          <pc:docMk/>
          <pc:sldMk cId="442831299" sldId="267"/>
        </pc:sldMkLst>
        <pc:spChg chg="mod">
          <ac:chgData name="Luis Quintanilla" userId="0486adff739b33e3" providerId="LiveId" clId="{078C242D-E2CC-4000-B8B7-EAE1E654AE5B}" dt="2018-09-28T17:51:43.197" v="917" actId="20577"/>
          <ac:spMkLst>
            <pc:docMk/>
            <pc:sldMk cId="442831299" sldId="267"/>
            <ac:spMk id="2" creationId="{E3E58573-19E3-4887-9848-5007277DF7AA}"/>
          </ac:spMkLst>
        </pc:spChg>
        <pc:spChg chg="del">
          <ac:chgData name="Luis Quintanilla" userId="0486adff739b33e3" providerId="LiveId" clId="{078C242D-E2CC-4000-B8B7-EAE1E654AE5B}" dt="2018-09-28T18:59:45.763" v="2783"/>
          <ac:spMkLst>
            <pc:docMk/>
            <pc:sldMk cId="442831299" sldId="267"/>
            <ac:spMk id="3" creationId="{8721C33D-9306-43CF-86D3-3FCFF94CE280}"/>
          </ac:spMkLst>
        </pc:spChg>
        <pc:spChg chg="add del mod">
          <ac:chgData name="Luis Quintanilla" userId="0486adff739b33e3" providerId="LiveId" clId="{078C242D-E2CC-4000-B8B7-EAE1E654AE5B}" dt="2018-09-28T19:05:35.092" v="2785"/>
          <ac:spMkLst>
            <pc:docMk/>
            <pc:sldMk cId="442831299" sldId="267"/>
            <ac:spMk id="4" creationId="{F360BF32-F5D3-4D02-B529-6B637C025F7F}"/>
          </ac:spMkLst>
        </pc:spChg>
        <pc:spChg chg="add del mod">
          <ac:chgData name="Luis Quintanilla" userId="0486adff739b33e3" providerId="LiveId" clId="{078C242D-E2CC-4000-B8B7-EAE1E654AE5B}" dt="2018-09-28T20:36:35.867" v="2787" actId="478"/>
          <ac:spMkLst>
            <pc:docMk/>
            <pc:sldMk cId="442831299" sldId="267"/>
            <ac:spMk id="7" creationId="{8B0D59FF-099F-488E-B0EC-081A5D4220C3}"/>
          </ac:spMkLst>
        </pc:spChg>
        <pc:spChg chg="add del mod">
          <ac:chgData name="Luis Quintanilla" userId="0486adff739b33e3" providerId="LiveId" clId="{078C242D-E2CC-4000-B8B7-EAE1E654AE5B}" dt="2018-09-28T20:37:37.929" v="2798" actId="478"/>
          <ac:spMkLst>
            <pc:docMk/>
            <pc:sldMk cId="442831299" sldId="267"/>
            <ac:spMk id="10" creationId="{07F1C635-E7F2-4708-A267-13295FE233F8}"/>
          </ac:spMkLst>
        </pc:spChg>
        <pc:spChg chg="add del mod">
          <ac:chgData name="Luis Quintanilla" userId="0486adff739b33e3" providerId="LiveId" clId="{078C242D-E2CC-4000-B8B7-EAE1E654AE5B}" dt="2018-09-28T20:38:12.686" v="2800" actId="478"/>
          <ac:spMkLst>
            <pc:docMk/>
            <pc:sldMk cId="442831299" sldId="267"/>
            <ac:spMk id="13" creationId="{CEF4767A-EC5E-464C-A119-5DDEEFB27B06}"/>
          </ac:spMkLst>
        </pc:spChg>
        <pc:spChg chg="add del mod">
          <ac:chgData name="Luis Quintanilla" userId="0486adff739b33e3" providerId="LiveId" clId="{078C242D-E2CC-4000-B8B7-EAE1E654AE5B}" dt="2018-09-28T20:39:38.329" v="2804" actId="478"/>
          <ac:spMkLst>
            <pc:docMk/>
            <pc:sldMk cId="442831299" sldId="267"/>
            <ac:spMk id="16" creationId="{32514E9C-46F8-4852-AC39-5B8C74130DB0}"/>
          </ac:spMkLst>
        </pc:spChg>
        <pc:spChg chg="add del mod">
          <ac:chgData name="Luis Quintanilla" userId="0486adff739b33e3" providerId="LiveId" clId="{078C242D-E2CC-4000-B8B7-EAE1E654AE5B}" dt="2018-09-28T20:40:52.579" v="2813" actId="478"/>
          <ac:spMkLst>
            <pc:docMk/>
            <pc:sldMk cId="442831299" sldId="267"/>
            <ac:spMk id="19" creationId="{E5D467DC-C4B3-4488-BB1C-705DC8F82FBC}"/>
          </ac:spMkLst>
        </pc:spChg>
        <pc:spChg chg="add del mod">
          <ac:chgData name="Luis Quintanilla" userId="0486adff739b33e3" providerId="LiveId" clId="{078C242D-E2CC-4000-B8B7-EAE1E654AE5B}" dt="2018-09-28T20:41:12.385" v="2816" actId="478"/>
          <ac:spMkLst>
            <pc:docMk/>
            <pc:sldMk cId="442831299" sldId="267"/>
            <ac:spMk id="22" creationId="{D7922132-7247-4D21-836A-3EC48C98728F}"/>
          </ac:spMkLst>
        </pc:spChg>
        <pc:spChg chg="add del mod">
          <ac:chgData name="Luis Quintanilla" userId="0486adff739b33e3" providerId="LiveId" clId="{078C242D-E2CC-4000-B8B7-EAE1E654AE5B}" dt="2018-09-28T20:43:04.168" v="2824" actId="478"/>
          <ac:spMkLst>
            <pc:docMk/>
            <pc:sldMk cId="442831299" sldId="267"/>
            <ac:spMk id="27" creationId="{A06C3FB5-309D-4DCA-A915-88B2BDEF75A3}"/>
          </ac:spMkLst>
        </pc:spChg>
        <pc:spChg chg="add del mod">
          <ac:chgData name="Luis Quintanilla" userId="0486adff739b33e3" providerId="LiveId" clId="{078C242D-E2CC-4000-B8B7-EAE1E654AE5B}" dt="2018-09-28T20:43:37.666" v="2832" actId="478"/>
          <ac:spMkLst>
            <pc:docMk/>
            <pc:sldMk cId="442831299" sldId="267"/>
            <ac:spMk id="30" creationId="{638D6816-13CF-424D-A399-F0833A5C2E8E}"/>
          </ac:spMkLst>
        </pc:spChg>
        <pc:spChg chg="add del mod">
          <ac:chgData name="Luis Quintanilla" userId="0486adff739b33e3" providerId="LiveId" clId="{078C242D-E2CC-4000-B8B7-EAE1E654AE5B}" dt="2018-09-28T20:46:40.797" v="2855" actId="478"/>
          <ac:spMkLst>
            <pc:docMk/>
            <pc:sldMk cId="442831299" sldId="267"/>
            <ac:spMk id="33" creationId="{CB6B89B6-45AB-48DC-A1A2-E712C45DE3DF}"/>
          </ac:spMkLst>
        </pc:spChg>
        <pc:spChg chg="add del mod">
          <ac:chgData name="Luis Quintanilla" userId="0486adff739b33e3" providerId="LiveId" clId="{078C242D-E2CC-4000-B8B7-EAE1E654AE5B}" dt="2018-09-28T20:49:10.677" v="2863" actId="478"/>
          <ac:spMkLst>
            <pc:docMk/>
            <pc:sldMk cId="442831299" sldId="267"/>
            <ac:spMk id="36" creationId="{A69D06A3-7352-4C96-B300-CD64F10A7668}"/>
          </ac:spMkLst>
        </pc:spChg>
        <pc:spChg chg="add del mod">
          <ac:chgData name="Luis Quintanilla" userId="0486adff739b33e3" providerId="LiveId" clId="{078C242D-E2CC-4000-B8B7-EAE1E654AE5B}" dt="2018-09-28T20:58:42.392" v="2904" actId="478"/>
          <ac:spMkLst>
            <pc:docMk/>
            <pc:sldMk cId="442831299" sldId="267"/>
            <ac:spMk id="51" creationId="{3012164F-EEAE-4FD0-93F5-CAC80D4EB5CE}"/>
          </ac:spMkLst>
        </pc:spChg>
        <pc:picChg chg="add mod">
          <ac:chgData name="Luis Quintanilla" userId="0486adff739b33e3" providerId="LiveId" clId="{078C242D-E2CC-4000-B8B7-EAE1E654AE5B}" dt="2018-09-28T21:02:41.277" v="2967" actId="1076"/>
          <ac:picMkLst>
            <pc:docMk/>
            <pc:sldMk cId="442831299" sldId="267"/>
            <ac:picMk id="6" creationId="{32CDDC9B-564A-4006-A4AC-84FB75F660A1}"/>
          </ac:picMkLst>
        </pc:picChg>
        <pc:picChg chg="add del mod">
          <ac:chgData name="Luis Quintanilla" userId="0486adff739b33e3" providerId="LiveId" clId="{078C242D-E2CC-4000-B8B7-EAE1E654AE5B}" dt="2018-09-28T21:00:35.566" v="2917" actId="1076"/>
          <ac:picMkLst>
            <pc:docMk/>
            <pc:sldMk cId="442831299" sldId="267"/>
            <ac:picMk id="9" creationId="{D3E54060-A063-4928-B29C-366BE2FEF5D3}"/>
          </ac:picMkLst>
        </pc:picChg>
        <pc:picChg chg="add mod">
          <ac:chgData name="Luis Quintanilla" userId="0486adff739b33e3" providerId="LiveId" clId="{078C242D-E2CC-4000-B8B7-EAE1E654AE5B}" dt="2018-09-28T20:43:54.480" v="2843" actId="1076"/>
          <ac:picMkLst>
            <pc:docMk/>
            <pc:sldMk cId="442831299" sldId="267"/>
            <ac:picMk id="12" creationId="{1939299B-9766-4E69-A9F0-3226B84D56F9}"/>
          </ac:picMkLst>
        </pc:picChg>
        <pc:picChg chg="add mod">
          <ac:chgData name="Luis Quintanilla" userId="0486adff739b33e3" providerId="LiveId" clId="{078C242D-E2CC-4000-B8B7-EAE1E654AE5B}" dt="2018-09-28T20:43:51.336" v="2841" actId="1076"/>
          <ac:picMkLst>
            <pc:docMk/>
            <pc:sldMk cId="442831299" sldId="267"/>
            <ac:picMk id="15" creationId="{AE679879-0CCD-473B-A748-2A568BD4B3D9}"/>
          </ac:picMkLst>
        </pc:picChg>
        <pc:picChg chg="add mod">
          <ac:chgData name="Luis Quintanilla" userId="0486adff739b33e3" providerId="LiveId" clId="{078C242D-E2CC-4000-B8B7-EAE1E654AE5B}" dt="2018-09-28T21:00:32.578" v="2916" actId="1076"/>
          <ac:picMkLst>
            <pc:docMk/>
            <pc:sldMk cId="442831299" sldId="267"/>
            <ac:picMk id="18" creationId="{6CBC72D4-EBA0-4A79-A5E9-8E650110109A}"/>
          </ac:picMkLst>
        </pc:picChg>
        <pc:picChg chg="add mod">
          <ac:chgData name="Luis Quintanilla" userId="0486adff739b33e3" providerId="LiveId" clId="{078C242D-E2CC-4000-B8B7-EAE1E654AE5B}" dt="2018-09-28T20:49:20.780" v="2867" actId="1076"/>
          <ac:picMkLst>
            <pc:docMk/>
            <pc:sldMk cId="442831299" sldId="267"/>
            <ac:picMk id="21" creationId="{55105A60-705B-497B-BF80-9E2D3C492F49}"/>
          </ac:picMkLst>
        </pc:picChg>
        <pc:picChg chg="add mod">
          <ac:chgData name="Luis Quintanilla" userId="0486adff739b33e3" providerId="LiveId" clId="{078C242D-E2CC-4000-B8B7-EAE1E654AE5B}" dt="2018-09-28T20:59:13.170" v="2915" actId="1076"/>
          <ac:picMkLst>
            <pc:docMk/>
            <pc:sldMk cId="442831299" sldId="267"/>
            <ac:picMk id="24" creationId="{96334AE5-40B0-46BB-A856-99AC2A16C6D8}"/>
          </ac:picMkLst>
        </pc:picChg>
        <pc:picChg chg="add mod">
          <ac:chgData name="Luis Quintanilla" userId="0486adff739b33e3" providerId="LiveId" clId="{078C242D-E2CC-4000-B8B7-EAE1E654AE5B}" dt="2018-09-28T20:52:28.299" v="2888" actId="1076"/>
          <ac:picMkLst>
            <pc:docMk/>
            <pc:sldMk cId="442831299" sldId="267"/>
            <ac:picMk id="26" creationId="{9411512B-8CB2-4BE9-B0F5-FD546FBA5C5C}"/>
          </ac:picMkLst>
        </pc:picChg>
        <pc:picChg chg="add mod">
          <ac:chgData name="Luis Quintanilla" userId="0486adff739b33e3" providerId="LiveId" clId="{078C242D-E2CC-4000-B8B7-EAE1E654AE5B}" dt="2018-09-28T20:52:30.394" v="2889" actId="1076"/>
          <ac:picMkLst>
            <pc:docMk/>
            <pc:sldMk cId="442831299" sldId="267"/>
            <ac:picMk id="29" creationId="{C600A0EE-3D7A-470F-96E0-A97B5C469128}"/>
          </ac:picMkLst>
        </pc:picChg>
        <pc:picChg chg="add mod">
          <ac:chgData name="Luis Quintanilla" userId="0486adff739b33e3" providerId="LiveId" clId="{078C242D-E2CC-4000-B8B7-EAE1E654AE5B}" dt="2018-09-28T21:00:38.136" v="2918" actId="1076"/>
          <ac:picMkLst>
            <pc:docMk/>
            <pc:sldMk cId="442831299" sldId="267"/>
            <ac:picMk id="32" creationId="{862EE6B0-0D04-4D06-A8F5-EBBAC57C6D89}"/>
          </ac:picMkLst>
        </pc:picChg>
        <pc:picChg chg="add mod">
          <ac:chgData name="Luis Quintanilla" userId="0486adff739b33e3" providerId="LiveId" clId="{078C242D-E2CC-4000-B8B7-EAE1E654AE5B}" dt="2018-09-28T20:49:16.351" v="2865" actId="1076"/>
          <ac:picMkLst>
            <pc:docMk/>
            <pc:sldMk cId="442831299" sldId="267"/>
            <ac:picMk id="35" creationId="{40804DD5-7E01-440D-A5ED-44F032FEBE35}"/>
          </ac:picMkLst>
        </pc:picChg>
        <pc:picChg chg="add mod ord modCrop">
          <ac:chgData name="Luis Quintanilla" userId="0486adff739b33e3" providerId="LiveId" clId="{078C242D-E2CC-4000-B8B7-EAE1E654AE5B}" dt="2018-09-28T21:00:40.858" v="2920" actId="14100"/>
          <ac:picMkLst>
            <pc:docMk/>
            <pc:sldMk cId="442831299" sldId="267"/>
            <ac:picMk id="38" creationId="{91A688D7-4288-4B9F-961D-AB77E24C6C74}"/>
          </ac:picMkLst>
        </pc:picChg>
        <pc:picChg chg="add mod modCrop">
          <ac:chgData name="Luis Quintanilla" userId="0486adff739b33e3" providerId="LiveId" clId="{078C242D-E2CC-4000-B8B7-EAE1E654AE5B}" dt="2018-09-28T20:59:09.219" v="2913" actId="1076"/>
          <ac:picMkLst>
            <pc:docMk/>
            <pc:sldMk cId="442831299" sldId="267"/>
            <ac:picMk id="40" creationId="{2442AB09-0019-4341-8486-590071170BA0}"/>
          </ac:picMkLst>
        </pc:picChg>
        <pc:picChg chg="add mod">
          <ac:chgData name="Luis Quintanilla" userId="0486adff739b33e3" providerId="LiveId" clId="{078C242D-E2CC-4000-B8B7-EAE1E654AE5B}" dt="2018-09-28T20:59:06.541" v="2911" actId="1076"/>
          <ac:picMkLst>
            <pc:docMk/>
            <pc:sldMk cId="442831299" sldId="267"/>
            <ac:picMk id="42" creationId="{E0C3172D-19EC-4905-8CFA-FB9639D7D366}"/>
          </ac:picMkLst>
        </pc:picChg>
        <pc:picChg chg="add del mod">
          <ac:chgData name="Luis Quintanilla" userId="0486adff739b33e3" providerId="LiveId" clId="{078C242D-E2CC-4000-B8B7-EAE1E654AE5B}" dt="2018-09-28T20:56:17.889" v="2894" actId="478"/>
          <ac:picMkLst>
            <pc:docMk/>
            <pc:sldMk cId="442831299" sldId="267"/>
            <ac:picMk id="44" creationId="{51FB83E9-EC0D-4C51-B8EE-5A7DAFCACCAE}"/>
          </ac:picMkLst>
        </pc:picChg>
        <pc:picChg chg="add mod">
          <ac:chgData name="Luis Quintanilla" userId="0486adff739b33e3" providerId="LiveId" clId="{078C242D-E2CC-4000-B8B7-EAE1E654AE5B}" dt="2018-09-28T20:59:08.084" v="2912" actId="1076"/>
          <ac:picMkLst>
            <pc:docMk/>
            <pc:sldMk cId="442831299" sldId="267"/>
            <ac:picMk id="46" creationId="{5AEA53A3-3579-4A47-A3ED-02E845ED1DA8}"/>
          </ac:picMkLst>
        </pc:picChg>
        <pc:picChg chg="add mod">
          <ac:chgData name="Luis Quintanilla" userId="0486adff739b33e3" providerId="LiveId" clId="{078C242D-E2CC-4000-B8B7-EAE1E654AE5B}" dt="2018-09-28T20:59:11.237" v="2914" actId="1076"/>
          <ac:picMkLst>
            <pc:docMk/>
            <pc:sldMk cId="442831299" sldId="267"/>
            <ac:picMk id="48" creationId="{A929E6B5-86B8-4E58-A61F-B8957AEB0098}"/>
          </ac:picMkLst>
        </pc:picChg>
        <pc:picChg chg="add mod">
          <ac:chgData name="Luis Quintanilla" userId="0486adff739b33e3" providerId="LiveId" clId="{078C242D-E2CC-4000-B8B7-EAE1E654AE5B}" dt="2018-09-28T20:58:45.602" v="2905" actId="1076"/>
          <ac:picMkLst>
            <pc:docMk/>
            <pc:sldMk cId="442831299" sldId="267"/>
            <ac:picMk id="50" creationId="{33732F6B-2252-4F66-8AB1-1AB1A6ECAC8D}"/>
          </ac:picMkLst>
        </pc:picChg>
      </pc:sldChg>
      <pc:sldChg chg="addSp delSp modSp add">
        <pc:chgData name="Luis Quintanilla" userId="0486adff739b33e3" providerId="LiveId" clId="{078C242D-E2CC-4000-B8B7-EAE1E654AE5B}" dt="2018-09-28T22:45:36.212" v="4554" actId="1076"/>
        <pc:sldMkLst>
          <pc:docMk/>
          <pc:sldMk cId="2881121688" sldId="268"/>
        </pc:sldMkLst>
        <pc:spChg chg="mod">
          <ac:chgData name="Luis Quintanilla" userId="0486adff739b33e3" providerId="LiveId" clId="{078C242D-E2CC-4000-B8B7-EAE1E654AE5B}" dt="2018-09-28T21:13:54.970" v="3100" actId="20577"/>
          <ac:spMkLst>
            <pc:docMk/>
            <pc:sldMk cId="2881121688" sldId="268"/>
            <ac:spMk id="2" creationId="{7989B112-AE81-459A-97A8-B4604E50B10B}"/>
          </ac:spMkLst>
        </pc:spChg>
        <pc:spChg chg="del">
          <ac:chgData name="Luis Quintanilla" userId="0486adff739b33e3" providerId="LiveId" clId="{078C242D-E2CC-4000-B8B7-EAE1E654AE5B}" dt="2018-09-28T20:47:10.353" v="2860"/>
          <ac:spMkLst>
            <pc:docMk/>
            <pc:sldMk cId="2881121688" sldId="268"/>
            <ac:spMk id="3" creationId="{AF738F1F-F94A-44AC-8CA1-7D1A2E79BB3C}"/>
          </ac:spMkLst>
        </pc:spChg>
        <pc:spChg chg="add mod">
          <ac:chgData name="Luis Quintanilla" userId="0486adff739b33e3" providerId="LiveId" clId="{078C242D-E2CC-4000-B8B7-EAE1E654AE5B}" dt="2018-09-28T21:01:33.870" v="2924" actId="208"/>
          <ac:spMkLst>
            <pc:docMk/>
            <pc:sldMk cId="2881121688" sldId="268"/>
            <ac:spMk id="4" creationId="{80AF3CE0-56DC-408D-BDC8-6B3BC471342C}"/>
          </ac:spMkLst>
        </pc:spChg>
        <pc:spChg chg="add del mod">
          <ac:chgData name="Luis Quintanilla" userId="0486adff739b33e3" providerId="LiveId" clId="{078C242D-E2CC-4000-B8B7-EAE1E654AE5B}" dt="2018-09-28T21:01:47.040" v="2938"/>
          <ac:spMkLst>
            <pc:docMk/>
            <pc:sldMk cId="2881121688" sldId="268"/>
            <ac:spMk id="5" creationId="{D90E05B1-B2E0-4306-8182-97933A83373D}"/>
          </ac:spMkLst>
        </pc:spChg>
        <pc:spChg chg="add mod">
          <ac:chgData name="Luis Quintanilla" userId="0486adff739b33e3" providerId="LiveId" clId="{078C242D-E2CC-4000-B8B7-EAE1E654AE5B}" dt="2018-09-28T22:44:54.232" v="4552" actId="20577"/>
          <ac:spMkLst>
            <pc:docMk/>
            <pc:sldMk cId="2881121688" sldId="268"/>
            <ac:spMk id="6" creationId="{2803D637-82FB-4253-BF61-7ABD416626A8}"/>
          </ac:spMkLst>
        </pc:spChg>
        <pc:spChg chg="add mod">
          <ac:chgData name="Luis Quintanilla" userId="0486adff739b33e3" providerId="LiveId" clId="{078C242D-E2CC-4000-B8B7-EAE1E654AE5B}" dt="2018-09-28T22:44:36.245" v="4540" actId="255"/>
          <ac:spMkLst>
            <pc:docMk/>
            <pc:sldMk cId="2881121688" sldId="268"/>
            <ac:spMk id="7" creationId="{F582A0C4-7D12-4698-87C0-DBCC40FD9BF7}"/>
          </ac:spMkLst>
        </pc:spChg>
        <pc:picChg chg="add mod">
          <ac:chgData name="Luis Quintanilla" userId="0486adff739b33e3" providerId="LiveId" clId="{078C242D-E2CC-4000-B8B7-EAE1E654AE5B}" dt="2018-09-28T21:16:29.887" v="3134" actId="1076"/>
          <ac:picMkLst>
            <pc:docMk/>
            <pc:sldMk cId="2881121688" sldId="268"/>
            <ac:picMk id="8" creationId="{9D6C0635-29E4-4B12-A3FD-8BC61A3D52B0}"/>
          </ac:picMkLst>
        </pc:picChg>
        <pc:picChg chg="add mod">
          <ac:chgData name="Luis Quintanilla" userId="0486adff739b33e3" providerId="LiveId" clId="{078C242D-E2CC-4000-B8B7-EAE1E654AE5B}" dt="2018-09-28T21:16:26.523" v="3133" actId="1076"/>
          <ac:picMkLst>
            <pc:docMk/>
            <pc:sldMk cId="2881121688" sldId="268"/>
            <ac:picMk id="9" creationId="{355E7407-C61A-4B7D-8D01-90E31A675A0E}"/>
          </ac:picMkLst>
        </pc:picChg>
        <pc:picChg chg="add mod">
          <ac:chgData name="Luis Quintanilla" userId="0486adff739b33e3" providerId="LiveId" clId="{078C242D-E2CC-4000-B8B7-EAE1E654AE5B}" dt="2018-09-28T21:15:50.270" v="3127" actId="1076"/>
          <ac:picMkLst>
            <pc:docMk/>
            <pc:sldMk cId="2881121688" sldId="268"/>
            <ac:picMk id="10" creationId="{2E206D63-0AEA-460F-8521-807FA6C29936}"/>
          </ac:picMkLst>
        </pc:picChg>
        <pc:picChg chg="add mod">
          <ac:chgData name="Luis Quintanilla" userId="0486adff739b33e3" providerId="LiveId" clId="{078C242D-E2CC-4000-B8B7-EAE1E654AE5B}" dt="2018-09-28T21:23:06.344" v="3155" actId="1076"/>
          <ac:picMkLst>
            <pc:docMk/>
            <pc:sldMk cId="2881121688" sldId="268"/>
            <ac:picMk id="11" creationId="{0402FA59-1FD0-4E8A-B991-5F353FD2C7DA}"/>
          </ac:picMkLst>
        </pc:picChg>
        <pc:picChg chg="add mod">
          <ac:chgData name="Luis Quintanilla" userId="0486adff739b33e3" providerId="LiveId" clId="{078C242D-E2CC-4000-B8B7-EAE1E654AE5B}" dt="2018-09-28T21:23:10.795" v="3158" actId="1076"/>
          <ac:picMkLst>
            <pc:docMk/>
            <pc:sldMk cId="2881121688" sldId="268"/>
            <ac:picMk id="12" creationId="{C8AA4BA4-BBE1-4B1F-9EEF-24ACE0483152}"/>
          </ac:picMkLst>
        </pc:picChg>
        <pc:picChg chg="add mod">
          <ac:chgData name="Luis Quintanilla" userId="0486adff739b33e3" providerId="LiveId" clId="{078C242D-E2CC-4000-B8B7-EAE1E654AE5B}" dt="2018-09-28T21:22:48.420" v="3151" actId="1076"/>
          <ac:picMkLst>
            <pc:docMk/>
            <pc:sldMk cId="2881121688" sldId="268"/>
            <ac:picMk id="13" creationId="{E872A8A9-F60F-4144-85E7-59B5459DF493}"/>
          </ac:picMkLst>
        </pc:picChg>
        <pc:picChg chg="add mod">
          <ac:chgData name="Luis Quintanilla" userId="0486adff739b33e3" providerId="LiveId" clId="{078C242D-E2CC-4000-B8B7-EAE1E654AE5B}" dt="2018-09-28T21:12:57.253" v="3076" actId="1076"/>
          <ac:picMkLst>
            <pc:docMk/>
            <pc:sldMk cId="2881121688" sldId="268"/>
            <ac:picMk id="14" creationId="{95CA15A8-20BA-4DD3-AD7D-94145413F719}"/>
          </ac:picMkLst>
        </pc:picChg>
        <pc:picChg chg="add mod">
          <ac:chgData name="Luis Quintanilla" userId="0486adff739b33e3" providerId="LiveId" clId="{078C242D-E2CC-4000-B8B7-EAE1E654AE5B}" dt="2018-09-28T21:15:51.719" v="3128" actId="1076"/>
          <ac:picMkLst>
            <pc:docMk/>
            <pc:sldMk cId="2881121688" sldId="268"/>
            <ac:picMk id="15" creationId="{5778AC37-7E8E-4CF6-B75F-1824302A117F}"/>
          </ac:picMkLst>
        </pc:picChg>
        <pc:picChg chg="add mod">
          <ac:chgData name="Luis Quintanilla" userId="0486adff739b33e3" providerId="LiveId" clId="{078C242D-E2CC-4000-B8B7-EAE1E654AE5B}" dt="2018-09-28T21:16:22.980" v="3132" actId="1076"/>
          <ac:picMkLst>
            <pc:docMk/>
            <pc:sldMk cId="2881121688" sldId="268"/>
            <ac:picMk id="16" creationId="{86158CDA-0304-4072-8488-E6C194B69B5A}"/>
          </ac:picMkLst>
        </pc:picChg>
        <pc:picChg chg="add mod">
          <ac:chgData name="Luis Quintanilla" userId="0486adff739b33e3" providerId="LiveId" clId="{078C242D-E2CC-4000-B8B7-EAE1E654AE5B}" dt="2018-09-28T21:23:07.635" v="3156" actId="1076"/>
          <ac:picMkLst>
            <pc:docMk/>
            <pc:sldMk cId="2881121688" sldId="268"/>
            <ac:picMk id="17" creationId="{20040353-9EE8-4CC4-9966-3C07FF15C8F1}"/>
          </ac:picMkLst>
        </pc:picChg>
        <pc:picChg chg="add mod">
          <ac:chgData name="Luis Quintanilla" userId="0486adff739b33e3" providerId="LiveId" clId="{078C242D-E2CC-4000-B8B7-EAE1E654AE5B}" dt="2018-09-28T21:16:31.297" v="3135" actId="1076"/>
          <ac:picMkLst>
            <pc:docMk/>
            <pc:sldMk cId="2881121688" sldId="268"/>
            <ac:picMk id="18" creationId="{8E14C5CF-37D0-4EBE-8E35-05A51A2AFAE3}"/>
          </ac:picMkLst>
        </pc:picChg>
        <pc:picChg chg="add del mod">
          <ac:chgData name="Luis Quintanilla" userId="0486adff739b33e3" providerId="LiveId" clId="{078C242D-E2CC-4000-B8B7-EAE1E654AE5B}" dt="2018-09-28T21:21:26.587" v="3140" actId="478"/>
          <ac:picMkLst>
            <pc:docMk/>
            <pc:sldMk cId="2881121688" sldId="268"/>
            <ac:picMk id="19" creationId="{D36E46CA-5887-4C82-9939-85EB6AEE6B88}"/>
          </ac:picMkLst>
        </pc:picChg>
        <pc:picChg chg="add mod">
          <ac:chgData name="Luis Quintanilla" userId="0486adff739b33e3" providerId="LiveId" clId="{078C242D-E2CC-4000-B8B7-EAE1E654AE5B}" dt="2018-09-28T21:22:50.695" v="3152" actId="1076"/>
          <ac:picMkLst>
            <pc:docMk/>
            <pc:sldMk cId="2881121688" sldId="268"/>
            <ac:picMk id="21" creationId="{4BDC1B18-1EBF-4239-9501-8183D3BF349D}"/>
          </ac:picMkLst>
        </pc:picChg>
        <pc:picChg chg="add mod">
          <ac:chgData name="Luis Quintanilla" userId="0486adff739b33e3" providerId="LiveId" clId="{078C242D-E2CC-4000-B8B7-EAE1E654AE5B}" dt="2018-09-28T21:23:12.522" v="3159" actId="1076"/>
          <ac:picMkLst>
            <pc:docMk/>
            <pc:sldMk cId="2881121688" sldId="268"/>
            <ac:picMk id="23" creationId="{224F1DD0-8FFD-4B5E-96EC-166889AD36FD}"/>
          </ac:picMkLst>
        </pc:picChg>
        <pc:picChg chg="add mod">
          <ac:chgData name="Luis Quintanilla" userId="0486adff739b33e3" providerId="LiveId" clId="{078C242D-E2CC-4000-B8B7-EAE1E654AE5B}" dt="2018-09-28T21:23:08.818" v="3157" actId="1076"/>
          <ac:picMkLst>
            <pc:docMk/>
            <pc:sldMk cId="2881121688" sldId="268"/>
            <ac:picMk id="25" creationId="{BB505E52-2F1A-4B3C-8B95-9D94EC8E7FA6}"/>
          </ac:picMkLst>
        </pc:picChg>
        <pc:picChg chg="add mod">
          <ac:chgData name="Luis Quintanilla" userId="0486adff739b33e3" providerId="LiveId" clId="{078C242D-E2CC-4000-B8B7-EAE1E654AE5B}" dt="2018-09-28T22:45:36.212" v="4554" actId="1076"/>
          <ac:picMkLst>
            <pc:docMk/>
            <pc:sldMk cId="2881121688" sldId="268"/>
            <ac:picMk id="27" creationId="{5F9E95B6-B03C-44EA-A8CF-8654EFB38A12}"/>
          </ac:picMkLst>
        </pc:picChg>
      </pc:sldChg>
      <pc:sldChg chg="addSp delSp modSp add">
        <pc:chgData name="Luis Quintanilla" userId="0486adff739b33e3" providerId="LiveId" clId="{078C242D-E2CC-4000-B8B7-EAE1E654AE5B}" dt="2018-09-28T20:45:11.772" v="2852" actId="1076"/>
        <pc:sldMkLst>
          <pc:docMk/>
          <pc:sldMk cId="3199510001" sldId="269"/>
        </pc:sldMkLst>
        <pc:spChg chg="del mod">
          <ac:chgData name="Luis Quintanilla" userId="0486adff739b33e3" providerId="LiveId" clId="{078C242D-E2CC-4000-B8B7-EAE1E654AE5B}" dt="2018-09-28T20:44:59.494" v="2849" actId="478"/>
          <ac:spMkLst>
            <pc:docMk/>
            <pc:sldMk cId="3199510001" sldId="269"/>
            <ac:spMk id="2" creationId="{938EF644-FD71-4625-BA71-B03C57AAE50B}"/>
          </ac:spMkLst>
        </pc:spChg>
        <pc:spChg chg="del">
          <ac:chgData name="Luis Quintanilla" userId="0486adff739b33e3" providerId="LiveId" clId="{078C242D-E2CC-4000-B8B7-EAE1E654AE5B}" dt="2018-09-28T20:44:40.993" v="2845" actId="931"/>
          <ac:spMkLst>
            <pc:docMk/>
            <pc:sldMk cId="3199510001" sldId="269"/>
            <ac:spMk id="3" creationId="{E4780891-1A0D-40FC-A5E2-2C63FD8D2199}"/>
          </ac:spMkLst>
        </pc:spChg>
        <pc:picChg chg="add mod">
          <ac:chgData name="Luis Quintanilla" userId="0486adff739b33e3" providerId="LiveId" clId="{078C242D-E2CC-4000-B8B7-EAE1E654AE5B}" dt="2018-09-28T20:45:11.772" v="2852" actId="1076"/>
          <ac:picMkLst>
            <pc:docMk/>
            <pc:sldMk cId="3199510001" sldId="269"/>
            <ac:picMk id="5" creationId="{C601E280-1D4B-4420-A0D2-E2B8E5432F34}"/>
          </ac:picMkLst>
        </pc:picChg>
      </pc:sldChg>
      <pc:sldChg chg="modSp add">
        <pc:chgData name="Luis Quintanilla" userId="0486adff739b33e3" providerId="LiveId" clId="{078C242D-E2CC-4000-B8B7-EAE1E654AE5B}" dt="2018-09-28T22:40:00.047" v="4480" actId="20577"/>
        <pc:sldMkLst>
          <pc:docMk/>
          <pc:sldMk cId="4031663800" sldId="270"/>
        </pc:sldMkLst>
        <pc:spChg chg="mod">
          <ac:chgData name="Luis Quintanilla" userId="0486adff739b33e3" providerId="LiveId" clId="{078C242D-E2CC-4000-B8B7-EAE1E654AE5B}" dt="2018-09-28T18:06:24.869" v="1170" actId="20577"/>
          <ac:spMkLst>
            <pc:docMk/>
            <pc:sldMk cId="4031663800" sldId="270"/>
            <ac:spMk id="2" creationId="{16C43FC6-CDAA-4F3E-ABF7-3A1DDAE6062B}"/>
          </ac:spMkLst>
        </pc:spChg>
        <pc:spChg chg="mod">
          <ac:chgData name="Luis Quintanilla" userId="0486adff739b33e3" providerId="LiveId" clId="{078C242D-E2CC-4000-B8B7-EAE1E654AE5B}" dt="2018-09-28T22:40:00.047" v="4480" actId="20577"/>
          <ac:spMkLst>
            <pc:docMk/>
            <pc:sldMk cId="4031663800" sldId="270"/>
            <ac:spMk id="3" creationId="{C0BFCD83-C775-47A9-A3EE-EFA8AE5977F4}"/>
          </ac:spMkLst>
        </pc:spChg>
      </pc:sldChg>
      <pc:sldChg chg="addSp delSp modSp add del">
        <pc:chgData name="Luis Quintanilla" userId="0486adff739b33e3" providerId="LiveId" clId="{078C242D-E2CC-4000-B8B7-EAE1E654AE5B}" dt="2018-09-28T18:13:16.616" v="1487" actId="2696"/>
        <pc:sldMkLst>
          <pc:docMk/>
          <pc:sldMk cId="2217439425" sldId="271"/>
        </pc:sldMkLst>
        <pc:spChg chg="mod">
          <ac:chgData name="Luis Quintanilla" userId="0486adff739b33e3" providerId="LiveId" clId="{078C242D-E2CC-4000-B8B7-EAE1E654AE5B}" dt="2018-09-28T18:07:35.787" v="1245" actId="1076"/>
          <ac:spMkLst>
            <pc:docMk/>
            <pc:sldMk cId="2217439425" sldId="271"/>
            <ac:spMk id="2" creationId="{2C70361C-314F-4E64-9773-CE657D8AE065}"/>
          </ac:spMkLst>
        </pc:spChg>
        <pc:spChg chg="del">
          <ac:chgData name="Luis Quintanilla" userId="0486adff739b33e3" providerId="LiveId" clId="{078C242D-E2CC-4000-B8B7-EAE1E654AE5B}" dt="2018-09-28T18:07:14.628" v="1242"/>
          <ac:spMkLst>
            <pc:docMk/>
            <pc:sldMk cId="2217439425" sldId="271"/>
            <ac:spMk id="3" creationId="{026A8E56-548D-47BE-8E53-C3BB3250E284}"/>
          </ac:spMkLst>
        </pc:spChg>
        <pc:spChg chg="add del mod">
          <ac:chgData name="Luis Quintanilla" userId="0486adff739b33e3" providerId="LiveId" clId="{078C242D-E2CC-4000-B8B7-EAE1E654AE5B}" dt="2018-09-28T18:07:29.340" v="1243" actId="478"/>
          <ac:spMkLst>
            <pc:docMk/>
            <pc:sldMk cId="2217439425" sldId="271"/>
            <ac:spMk id="4" creationId="{67AB255B-4B04-4617-8D45-30E80FD8310B}"/>
          </ac:spMkLst>
        </pc:spChg>
      </pc:sldChg>
      <pc:sldChg chg="addSp delSp modSp add">
        <pc:chgData name="Luis Quintanilla" userId="0486adff739b33e3" providerId="LiveId" clId="{078C242D-E2CC-4000-B8B7-EAE1E654AE5B}" dt="2018-09-28T21:30:21.526" v="3178" actId="1076"/>
        <pc:sldMkLst>
          <pc:docMk/>
          <pc:sldMk cId="2983923437" sldId="272"/>
        </pc:sldMkLst>
        <pc:spChg chg="mod">
          <ac:chgData name="Luis Quintanilla" userId="0486adff739b33e3" providerId="LiveId" clId="{078C242D-E2CC-4000-B8B7-EAE1E654AE5B}" dt="2018-09-28T18:06:44.842" v="1199" actId="20577"/>
          <ac:spMkLst>
            <pc:docMk/>
            <pc:sldMk cId="2983923437" sldId="272"/>
            <ac:spMk id="2" creationId="{FE66690D-A440-4194-9D75-385DF34CEFE6}"/>
          </ac:spMkLst>
        </pc:spChg>
        <pc:spChg chg="del">
          <ac:chgData name="Luis Quintanilla" userId="0486adff739b33e3" providerId="LiveId" clId="{078C242D-E2CC-4000-B8B7-EAE1E654AE5B}" dt="2018-09-28T21:24:03.520" v="3160"/>
          <ac:spMkLst>
            <pc:docMk/>
            <pc:sldMk cId="2983923437" sldId="272"/>
            <ac:spMk id="3" creationId="{DC0A0C9A-849A-4F0F-8B28-FB930D9519AD}"/>
          </ac:spMkLst>
        </pc:spChg>
        <pc:picChg chg="add mod">
          <ac:chgData name="Luis Quintanilla" userId="0486adff739b33e3" providerId="LiveId" clId="{078C242D-E2CC-4000-B8B7-EAE1E654AE5B}" dt="2018-09-28T21:30:15.258" v="3175" actId="1076"/>
          <ac:picMkLst>
            <pc:docMk/>
            <pc:sldMk cId="2983923437" sldId="272"/>
            <ac:picMk id="5" creationId="{5E30E6C7-6336-4E83-93B9-93F2A85D5BAF}"/>
          </ac:picMkLst>
        </pc:picChg>
        <pc:picChg chg="add mod">
          <ac:chgData name="Luis Quintanilla" userId="0486adff739b33e3" providerId="LiveId" clId="{078C242D-E2CC-4000-B8B7-EAE1E654AE5B}" dt="2018-09-28T21:30:17.478" v="3176" actId="14100"/>
          <ac:picMkLst>
            <pc:docMk/>
            <pc:sldMk cId="2983923437" sldId="272"/>
            <ac:picMk id="7" creationId="{A042CB14-749F-46DB-BE12-CEE375E891E9}"/>
          </ac:picMkLst>
        </pc:picChg>
        <pc:picChg chg="add mod">
          <ac:chgData name="Luis Quintanilla" userId="0486adff739b33e3" providerId="LiveId" clId="{078C242D-E2CC-4000-B8B7-EAE1E654AE5B}" dt="2018-09-28T21:30:20.187" v="3177" actId="1076"/>
          <ac:picMkLst>
            <pc:docMk/>
            <pc:sldMk cId="2983923437" sldId="272"/>
            <ac:picMk id="9" creationId="{7355390B-CF23-483B-A777-5B689EB2ED84}"/>
          </ac:picMkLst>
        </pc:picChg>
        <pc:picChg chg="add mod">
          <ac:chgData name="Luis Quintanilla" userId="0486adff739b33e3" providerId="LiveId" clId="{078C242D-E2CC-4000-B8B7-EAE1E654AE5B}" dt="2018-09-28T21:30:21.526" v="3178" actId="1076"/>
          <ac:picMkLst>
            <pc:docMk/>
            <pc:sldMk cId="2983923437" sldId="272"/>
            <ac:picMk id="11" creationId="{879C7649-4FC2-4F02-B9A6-E4F172094B7B}"/>
          </ac:picMkLst>
        </pc:picChg>
      </pc:sldChg>
      <pc:sldChg chg="modSp add">
        <pc:chgData name="Luis Quintanilla" userId="0486adff739b33e3" providerId="LiveId" clId="{078C242D-E2CC-4000-B8B7-EAE1E654AE5B}" dt="2018-09-28T18:12:43.988" v="1452" actId="20577"/>
        <pc:sldMkLst>
          <pc:docMk/>
          <pc:sldMk cId="2922802038" sldId="273"/>
        </pc:sldMkLst>
        <pc:spChg chg="mod">
          <ac:chgData name="Luis Quintanilla" userId="0486adff739b33e3" providerId="LiveId" clId="{078C242D-E2CC-4000-B8B7-EAE1E654AE5B}" dt="2018-09-28T18:12:43.988" v="1452" actId="20577"/>
          <ac:spMkLst>
            <pc:docMk/>
            <pc:sldMk cId="2922802038" sldId="273"/>
            <ac:spMk id="2" creationId="{2C70361C-314F-4E64-9773-CE657D8AE065}"/>
          </ac:spMkLst>
        </pc:spChg>
      </pc:sldChg>
      <pc:sldChg chg="modSp add">
        <pc:chgData name="Luis Quintanilla" userId="0486adff739b33e3" providerId="LiveId" clId="{078C242D-E2CC-4000-B8B7-EAE1E654AE5B}" dt="2018-09-28T22:15:25.767" v="4081" actId="20577"/>
        <pc:sldMkLst>
          <pc:docMk/>
          <pc:sldMk cId="448154425" sldId="274"/>
        </pc:sldMkLst>
        <pc:spChg chg="mod">
          <ac:chgData name="Luis Quintanilla" userId="0486adff739b33e3" providerId="LiveId" clId="{078C242D-E2CC-4000-B8B7-EAE1E654AE5B}" dt="2018-09-28T22:12:11.383" v="3979" actId="20577"/>
          <ac:spMkLst>
            <pc:docMk/>
            <pc:sldMk cId="448154425" sldId="274"/>
            <ac:spMk id="2" creationId="{F348FAD6-6371-4383-A484-441FBE539549}"/>
          </ac:spMkLst>
        </pc:spChg>
        <pc:spChg chg="mod">
          <ac:chgData name="Luis Quintanilla" userId="0486adff739b33e3" providerId="LiveId" clId="{078C242D-E2CC-4000-B8B7-EAE1E654AE5B}" dt="2018-09-28T22:15:25.767" v="4081" actId="20577"/>
          <ac:spMkLst>
            <pc:docMk/>
            <pc:sldMk cId="448154425" sldId="274"/>
            <ac:spMk id="3" creationId="{0474BE43-CE6D-44BC-8D9A-FC5C161DD3A5}"/>
          </ac:spMkLst>
        </pc:spChg>
      </pc:sldChg>
      <pc:sldChg chg="addSp delSp modSp add">
        <pc:chgData name="Luis Quintanilla" userId="0486adff739b33e3" providerId="LiveId" clId="{078C242D-E2CC-4000-B8B7-EAE1E654AE5B}" dt="2018-09-28T22:18:57.606" v="4121" actId="20577"/>
        <pc:sldMkLst>
          <pc:docMk/>
          <pc:sldMk cId="3322831317" sldId="275"/>
        </pc:sldMkLst>
        <pc:spChg chg="mod">
          <ac:chgData name="Luis Quintanilla" userId="0486adff739b33e3" providerId="LiveId" clId="{078C242D-E2CC-4000-B8B7-EAE1E654AE5B}" dt="2018-09-28T22:18:57.606" v="4121" actId="20577"/>
          <ac:spMkLst>
            <pc:docMk/>
            <pc:sldMk cId="3322831317" sldId="275"/>
            <ac:spMk id="2" creationId="{FD97AA4A-DA0F-4612-B465-94269EA3DDDD}"/>
          </ac:spMkLst>
        </pc:spChg>
        <pc:spChg chg="del">
          <ac:chgData name="Luis Quintanilla" userId="0486adff739b33e3" providerId="LiveId" clId="{078C242D-E2CC-4000-B8B7-EAE1E654AE5B}" dt="2018-09-28T22:05:10.960" v="3688" actId="1032"/>
          <ac:spMkLst>
            <pc:docMk/>
            <pc:sldMk cId="3322831317" sldId="275"/>
            <ac:spMk id="3" creationId="{CEF479F9-E6BB-496F-9465-70B39F90F79C}"/>
          </ac:spMkLst>
        </pc:spChg>
        <pc:graphicFrameChg chg="add mod">
          <ac:chgData name="Luis Quintanilla" userId="0486adff739b33e3" providerId="LiveId" clId="{078C242D-E2CC-4000-B8B7-EAE1E654AE5B}" dt="2018-09-28T22:08:44.567" v="3904" actId="20577"/>
          <ac:graphicFrameMkLst>
            <pc:docMk/>
            <pc:sldMk cId="3322831317" sldId="275"/>
            <ac:graphicFrameMk id="4" creationId="{021B52F6-C5C9-4F0D-8484-46B3868C196D}"/>
          </ac:graphicFrameMkLst>
        </pc:graphicFrameChg>
      </pc:sldChg>
      <pc:sldChg chg="add del">
        <pc:chgData name="Luis Quintanilla" userId="0486adff739b33e3" providerId="LiveId" clId="{078C242D-E2CC-4000-B8B7-EAE1E654AE5B}" dt="2018-09-28T18:10:55.850" v="1337" actId="2696"/>
        <pc:sldMkLst>
          <pc:docMk/>
          <pc:sldMk cId="2415141023" sldId="276"/>
        </pc:sldMkLst>
      </pc:sldChg>
      <pc:sldChg chg="modSp add ord">
        <pc:chgData name="Luis Quintanilla" userId="0486adff739b33e3" providerId="LiveId" clId="{078C242D-E2CC-4000-B8B7-EAE1E654AE5B}" dt="2018-09-28T22:57:59.823" v="4599" actId="20577"/>
        <pc:sldMkLst>
          <pc:docMk/>
          <pc:sldMk cId="465397132" sldId="277"/>
        </pc:sldMkLst>
        <pc:spChg chg="mod">
          <ac:chgData name="Luis Quintanilla" userId="0486adff739b33e3" providerId="LiveId" clId="{078C242D-E2CC-4000-B8B7-EAE1E654AE5B}" dt="2018-09-28T22:57:59.823" v="4599" actId="20577"/>
          <ac:spMkLst>
            <pc:docMk/>
            <pc:sldMk cId="465397132" sldId="277"/>
            <ac:spMk id="2" creationId="{2C70361C-314F-4E64-9773-CE657D8AE065}"/>
          </ac:spMkLst>
        </pc:spChg>
      </pc:sldChg>
      <pc:sldChg chg="addSp delSp modSp add">
        <pc:chgData name="Luis Quintanilla" userId="0486adff739b33e3" providerId="LiveId" clId="{078C242D-E2CC-4000-B8B7-EAE1E654AE5B}" dt="2018-09-28T22:43:48.763" v="4534" actId="255"/>
        <pc:sldMkLst>
          <pc:docMk/>
          <pc:sldMk cId="1464541369" sldId="278"/>
        </pc:sldMkLst>
        <pc:spChg chg="mod">
          <ac:chgData name="Luis Quintanilla" userId="0486adff739b33e3" providerId="LiveId" clId="{078C242D-E2CC-4000-B8B7-EAE1E654AE5B}" dt="2018-09-28T22:40:33.486" v="4514" actId="20577"/>
          <ac:spMkLst>
            <pc:docMk/>
            <pc:sldMk cId="1464541369" sldId="278"/>
            <ac:spMk id="2" creationId="{EE447CF3-5985-48BB-A81B-63B28A220F91}"/>
          </ac:spMkLst>
        </pc:spChg>
        <pc:spChg chg="del">
          <ac:chgData name="Luis Quintanilla" userId="0486adff739b33e3" providerId="LiveId" clId="{078C242D-E2CC-4000-B8B7-EAE1E654AE5B}" dt="2018-09-28T21:35:48.570" v="3412" actId="478"/>
          <ac:spMkLst>
            <pc:docMk/>
            <pc:sldMk cId="1464541369" sldId="278"/>
            <ac:spMk id="3" creationId="{EBD77FB7-220A-4EBD-B46D-906A3ED46B71}"/>
          </ac:spMkLst>
        </pc:spChg>
        <pc:spChg chg="add mod">
          <ac:chgData name="Luis Quintanilla" userId="0486adff739b33e3" providerId="LiveId" clId="{078C242D-E2CC-4000-B8B7-EAE1E654AE5B}" dt="2018-09-28T22:43:32.914" v="4531" actId="255"/>
          <ac:spMkLst>
            <pc:docMk/>
            <pc:sldMk cId="1464541369" sldId="278"/>
            <ac:spMk id="4" creationId="{1AD22AB8-EB1C-4380-9E7D-34A3453F1FA6}"/>
          </ac:spMkLst>
        </pc:spChg>
        <pc:spChg chg="add mod">
          <ac:chgData name="Luis Quintanilla" userId="0486adff739b33e3" providerId="LiveId" clId="{078C242D-E2CC-4000-B8B7-EAE1E654AE5B}" dt="2018-09-28T22:43:09.814" v="4528" actId="255"/>
          <ac:spMkLst>
            <pc:docMk/>
            <pc:sldMk cId="1464541369" sldId="278"/>
            <ac:spMk id="5" creationId="{99BBEF05-8806-4BBD-9D26-0E09118E95A5}"/>
          </ac:spMkLst>
        </pc:spChg>
        <pc:spChg chg="add del mod">
          <ac:chgData name="Luis Quintanilla" userId="0486adff739b33e3" providerId="LiveId" clId="{078C242D-E2CC-4000-B8B7-EAE1E654AE5B}" dt="2018-09-28T21:40:23.321" v="3615"/>
          <ac:spMkLst>
            <pc:docMk/>
            <pc:sldMk cId="1464541369" sldId="278"/>
            <ac:spMk id="6" creationId="{1F53C300-A8AE-43E1-B230-E6681ADE5B21}"/>
          </ac:spMkLst>
        </pc:spChg>
        <pc:spChg chg="add mod">
          <ac:chgData name="Luis Quintanilla" userId="0486adff739b33e3" providerId="LiveId" clId="{078C242D-E2CC-4000-B8B7-EAE1E654AE5B}" dt="2018-09-28T22:43:48.763" v="4534" actId="255"/>
          <ac:spMkLst>
            <pc:docMk/>
            <pc:sldMk cId="1464541369" sldId="278"/>
            <ac:spMk id="7" creationId="{26BD0E29-932A-431C-998D-3B12EBD28E27}"/>
          </ac:spMkLst>
        </pc:spChg>
        <pc:spChg chg="add del mod">
          <ac:chgData name="Luis Quintanilla" userId="0486adff739b33e3" providerId="LiveId" clId="{078C242D-E2CC-4000-B8B7-EAE1E654AE5B}" dt="2018-09-28T21:39:45.702" v="3589" actId="478"/>
          <ac:spMkLst>
            <pc:docMk/>
            <pc:sldMk cId="1464541369" sldId="278"/>
            <ac:spMk id="8" creationId="{0821F5E9-6095-4BF5-A022-F91904DAEFBB}"/>
          </ac:spMkLst>
        </pc:spChg>
        <pc:spChg chg="add del mod">
          <ac:chgData name="Luis Quintanilla" userId="0486adff739b33e3" providerId="LiveId" clId="{078C242D-E2CC-4000-B8B7-EAE1E654AE5B}" dt="2018-09-28T21:39:47.189" v="3590" actId="478"/>
          <ac:spMkLst>
            <pc:docMk/>
            <pc:sldMk cId="1464541369" sldId="278"/>
            <ac:spMk id="9" creationId="{07EDAD62-95A5-49C0-9660-8A1135498952}"/>
          </ac:spMkLst>
        </pc:spChg>
        <pc:spChg chg="add mod">
          <ac:chgData name="Luis Quintanilla" userId="0486adff739b33e3" providerId="LiveId" clId="{078C242D-E2CC-4000-B8B7-EAE1E654AE5B}" dt="2018-09-28T22:43:16.197" v="4529" actId="255"/>
          <ac:spMkLst>
            <pc:docMk/>
            <pc:sldMk cId="1464541369" sldId="278"/>
            <ac:spMk id="10" creationId="{163DFBF8-DAFA-4120-9736-D24198DD22B0}"/>
          </ac:spMkLst>
        </pc:spChg>
        <pc:spChg chg="add mod">
          <ac:chgData name="Luis Quintanilla" userId="0486adff739b33e3" providerId="LiveId" clId="{078C242D-E2CC-4000-B8B7-EAE1E654AE5B}" dt="2018-09-28T22:43:24.830" v="4530" actId="255"/>
          <ac:spMkLst>
            <pc:docMk/>
            <pc:sldMk cId="1464541369" sldId="278"/>
            <ac:spMk id="11" creationId="{4DE18C33-71E7-488E-8D67-FCFB73008CB9}"/>
          </ac:spMkLst>
        </pc:spChg>
        <pc:spChg chg="add mod">
          <ac:chgData name="Luis Quintanilla" userId="0486adff739b33e3" providerId="LiveId" clId="{078C242D-E2CC-4000-B8B7-EAE1E654AE5B}" dt="2018-09-28T22:43:37.730" v="4532" actId="255"/>
          <ac:spMkLst>
            <pc:docMk/>
            <pc:sldMk cId="1464541369" sldId="278"/>
            <ac:spMk id="12" creationId="{0E52585A-1F61-4708-9A2A-7B2E948812CB}"/>
          </ac:spMkLst>
        </pc:spChg>
        <pc:spChg chg="add mod">
          <ac:chgData name="Luis Quintanilla" userId="0486adff739b33e3" providerId="LiveId" clId="{078C242D-E2CC-4000-B8B7-EAE1E654AE5B}" dt="2018-09-28T21:44:53.353" v="3668" actId="2085"/>
          <ac:spMkLst>
            <pc:docMk/>
            <pc:sldMk cId="1464541369" sldId="278"/>
            <ac:spMk id="13" creationId="{615574D5-CDBC-4B42-B84A-FFAC51F14BF4}"/>
          </ac:spMkLst>
        </pc:spChg>
        <pc:spChg chg="add del mod">
          <ac:chgData name="Luis Quintanilla" userId="0486adff739b33e3" providerId="LiveId" clId="{078C242D-E2CC-4000-B8B7-EAE1E654AE5B}" dt="2018-09-28T21:43:11.509" v="3646"/>
          <ac:spMkLst>
            <pc:docMk/>
            <pc:sldMk cId="1464541369" sldId="278"/>
            <ac:spMk id="14" creationId="{0D79DE3E-03C9-48E4-B953-EE154FCA2827}"/>
          </ac:spMkLst>
        </pc:spChg>
        <pc:spChg chg="add mod">
          <ac:chgData name="Luis Quintanilla" userId="0486adff739b33e3" providerId="LiveId" clId="{078C242D-E2CC-4000-B8B7-EAE1E654AE5B}" dt="2018-09-28T21:45:00.470" v="3669" actId="108"/>
          <ac:spMkLst>
            <pc:docMk/>
            <pc:sldMk cId="1464541369" sldId="278"/>
            <ac:spMk id="15" creationId="{7CC8FCC6-0010-4795-AB4B-E3B52EF95A56}"/>
          </ac:spMkLst>
        </pc:spChg>
        <pc:spChg chg="add mod">
          <ac:chgData name="Luis Quintanilla" userId="0486adff739b33e3" providerId="LiveId" clId="{078C242D-E2CC-4000-B8B7-EAE1E654AE5B}" dt="2018-09-28T21:45:03.307" v="3670" actId="108"/>
          <ac:spMkLst>
            <pc:docMk/>
            <pc:sldMk cId="1464541369" sldId="278"/>
            <ac:spMk id="16" creationId="{7A3D75BA-6C69-4E75-BEFC-93D2E014D058}"/>
          </ac:spMkLst>
        </pc:spChg>
        <pc:spChg chg="add del mod">
          <ac:chgData name="Luis Quintanilla" userId="0486adff739b33e3" providerId="LiveId" clId="{078C242D-E2CC-4000-B8B7-EAE1E654AE5B}" dt="2018-09-28T21:45:24.937" v="3674" actId="478"/>
          <ac:spMkLst>
            <pc:docMk/>
            <pc:sldMk cId="1464541369" sldId="278"/>
            <ac:spMk id="17" creationId="{6B4ED54B-DD29-4D25-BF44-534F97141EBB}"/>
          </ac:spMkLst>
        </pc:spChg>
        <pc:spChg chg="add mod">
          <ac:chgData name="Luis Quintanilla" userId="0486adff739b33e3" providerId="LiveId" clId="{078C242D-E2CC-4000-B8B7-EAE1E654AE5B}" dt="2018-09-28T21:45:08.418" v="3672" actId="108"/>
          <ac:spMkLst>
            <pc:docMk/>
            <pc:sldMk cId="1464541369" sldId="278"/>
            <ac:spMk id="18" creationId="{2FFBEBC2-CD60-43FC-B873-093B9DEE2483}"/>
          </ac:spMkLst>
        </pc:spChg>
        <pc:spChg chg="add mod">
          <ac:chgData name="Luis Quintanilla" userId="0486adff739b33e3" providerId="LiveId" clId="{078C242D-E2CC-4000-B8B7-EAE1E654AE5B}" dt="2018-09-28T21:45:05.565" v="3671" actId="108"/>
          <ac:spMkLst>
            <pc:docMk/>
            <pc:sldMk cId="1464541369" sldId="278"/>
            <ac:spMk id="19" creationId="{2BA84883-0665-458E-B4F2-4F64D847017D}"/>
          </ac:spMkLst>
        </pc:spChg>
        <pc:spChg chg="add mod">
          <ac:chgData name="Luis Quintanilla" userId="0486adff739b33e3" providerId="LiveId" clId="{078C242D-E2CC-4000-B8B7-EAE1E654AE5B}" dt="2018-09-28T21:45:43.351" v="3677" actId="108"/>
          <ac:spMkLst>
            <pc:docMk/>
            <pc:sldMk cId="1464541369" sldId="278"/>
            <ac:spMk id="20" creationId="{127E9A86-2705-4E54-907F-EDFC4165E266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2:57.477" v="4419" actId="20577"/>
        <pc:sldMkLst>
          <pc:docMk/>
          <pc:sldMk cId="490248210" sldId="279"/>
        </pc:sldMkLst>
        <pc:spChg chg="mod">
          <ac:chgData name="Luis Quintanilla" userId="0486adff739b33e3" providerId="LiveId" clId="{078C242D-E2CC-4000-B8B7-EAE1E654AE5B}" dt="2018-09-28T22:19:14.078" v="4147" actId="20577"/>
          <ac:spMkLst>
            <pc:docMk/>
            <pc:sldMk cId="490248210" sldId="279"/>
            <ac:spMk id="2" creationId="{EC2BFF7C-028D-43AA-B8EB-4E9AFFE809A5}"/>
          </ac:spMkLst>
        </pc:spChg>
        <pc:spChg chg="del">
          <ac:chgData name="Luis Quintanilla" userId="0486adff739b33e3" providerId="LiveId" clId="{078C242D-E2CC-4000-B8B7-EAE1E654AE5B}" dt="2018-09-28T22:20:30.592" v="4148" actId="1032"/>
          <ac:spMkLst>
            <pc:docMk/>
            <pc:sldMk cId="490248210" sldId="279"/>
            <ac:spMk id="3" creationId="{DF16AACC-7691-46F9-889B-A1F51D9B582F}"/>
          </ac:spMkLst>
        </pc:spChg>
        <pc:graphicFrameChg chg="add mod">
          <ac:chgData name="Luis Quintanilla" userId="0486adff739b33e3" providerId="LiveId" clId="{078C242D-E2CC-4000-B8B7-EAE1E654AE5B}" dt="2018-09-28T22:22:57.477" v="4419" actId="20577"/>
          <ac:graphicFrameMkLst>
            <pc:docMk/>
            <pc:sldMk cId="490248210" sldId="279"/>
            <ac:graphicFrameMk id="4" creationId="{A080AE3C-4C92-4A98-BA13-C14D480E3EA6}"/>
          </ac:graphicFrameMkLst>
        </pc:graphicFrameChg>
      </pc:sldChg>
      <pc:sldChg chg="modSp add ord">
        <pc:chgData name="Luis Quintanilla" userId="0486adff739b33e3" providerId="LiveId" clId="{078C242D-E2CC-4000-B8B7-EAE1E654AE5B}" dt="2018-09-28T22:41:33.829" v="4525" actId="20577"/>
        <pc:sldMkLst>
          <pc:docMk/>
          <pc:sldMk cId="2316782558" sldId="280"/>
        </pc:sldMkLst>
        <pc:spChg chg="mod">
          <ac:chgData name="Luis Quintanilla" userId="0486adff739b33e3" providerId="LiveId" clId="{078C242D-E2CC-4000-B8B7-EAE1E654AE5B}" dt="2018-09-28T22:41:33.829" v="4525" actId="20577"/>
          <ac:spMkLst>
            <pc:docMk/>
            <pc:sldMk cId="2316782558" sldId="280"/>
            <ac:spMk id="2" creationId="{2C70361C-314F-4E64-9773-CE657D8AE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9133-05B2-4DAF-8898-3B3B8FC7285B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BDDF-C4BA-4722-A4AB-9C65EB37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Wherever .NET Runs*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59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de.wikipedia.org/wiki/Datei:Microsoft_SQL_Server_Logo.svg" TargetMode="External"/><Relationship Id="rId18" Type="http://schemas.openxmlformats.org/officeDocument/2006/relationships/hyperlink" Target="https://en.wikipedia.org/wiki/Julia_(programming_language)" TargetMode="External"/><Relationship Id="rId26" Type="http://schemas.openxmlformats.org/officeDocument/2006/relationships/image" Target="../media/image25.svg"/><Relationship Id="rId3" Type="http://schemas.openxmlformats.org/officeDocument/2006/relationships/hyperlink" Target="https://uk.wikipedia.org/wiki/Apache_Spark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://www.finsmes.com/tag/wells-fargo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://gabuntu.com/2011/11/22/iniciacion-a-python-entrega-1/" TargetMode="External"/><Relationship Id="rId20" Type="http://schemas.openxmlformats.org/officeDocument/2006/relationships/hyperlink" Target="https://en.wikipedia.org/wiki/Weka_(machine_learning)" TargetMode="External"/><Relationship Id="rId29" Type="http://schemas.openxmlformats.org/officeDocument/2006/relationships/hyperlink" Target="http://www.mondoallarovescia.com/le-25-migliori-multinazionali-al-mond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https://en.wikipedia.org/wiki/R_(programming_language)" TargetMode="External"/><Relationship Id="rId24" Type="http://schemas.openxmlformats.org/officeDocument/2006/relationships/image" Target="../media/image23.png"/><Relationship Id="rId5" Type="http://schemas.openxmlformats.org/officeDocument/2006/relationships/hyperlink" Target="https://en.wikipedia.org/wiki/Scikit-learn" TargetMode="Externa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hyperlink" Target="https://en.wikipedia.org/wiki/File:Matplotlib_logo.svg" TargetMode="External"/><Relationship Id="rId14" Type="http://schemas.openxmlformats.org/officeDocument/2006/relationships/image" Target="../media/image17.png"/><Relationship Id="rId22" Type="http://schemas.openxmlformats.org/officeDocument/2006/relationships/hyperlink" Target="https://en.wikipedia.org/wiki/TensorFlow" TargetMode="External"/><Relationship Id="rId27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21.png"/><Relationship Id="rId18" Type="http://schemas.openxmlformats.org/officeDocument/2006/relationships/image" Target="../media/image22.pn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23.png"/><Relationship Id="rId24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20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FA7-BD70-49FE-AD32-C9FF572B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End-to-End Machine Learning with ML.NET and Azure</a:t>
            </a:r>
            <a:br>
              <a:rPr lang="en-US" dirty="0"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sz="4000" dirty="0" err="1"/>
              <a:t>CodeCampNYC</a:t>
            </a:r>
            <a:r>
              <a:rPr lang="en-US" sz="4000" dirty="0"/>
              <a:t> 2018</a:t>
            </a:r>
            <a:br>
              <a:rPr lang="en-US" sz="4000" dirty="0"/>
            </a:br>
            <a:r>
              <a:rPr lang="en-US" sz="4000" dirty="0"/>
              <a:t>Luis Quintanilla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0790-8255-41F9-89DD-F4B11649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2466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573-19E3-4887-9848-5007277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C9B-564A-4006-A4AC-84FB75F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16740" y="4649735"/>
            <a:ext cx="1828800" cy="9525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E54060-A063-4928-B29C-366BE2FE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05146" y="2496779"/>
            <a:ext cx="2031610" cy="1093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9299B-9766-4E69-A9F0-3226B84D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53245" y="2892756"/>
            <a:ext cx="1905000" cy="139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79879-0CCD-473B-A748-2A568BD4B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342" y="1947054"/>
            <a:ext cx="2612571" cy="48006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C72D4-EBA0-4A79-A5E9-8E6501101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5800" y="3974878"/>
            <a:ext cx="755089" cy="58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105A60-705B-497B-BF80-9E2D3C49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0702" y="4899180"/>
            <a:ext cx="1683075" cy="1365974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34AE5-40B0-46BB-A856-99AC2A16C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60" y="4598406"/>
            <a:ext cx="1828332" cy="1828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11512B-8CB2-4BE9-B0F5-FD546FBA5C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6618" y="5678766"/>
            <a:ext cx="3058365" cy="1033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0A0EE-3D7A-470F-96E0-A97B5C469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285561" y="3916471"/>
            <a:ext cx="1306388" cy="882901"/>
          </a:xfrm>
          <a:prstGeom prst="rect">
            <a:avLst/>
          </a:prstGeom>
        </p:spPr>
      </p:pic>
      <p:pic>
        <p:nvPicPr>
          <p:cNvPr id="32" name="Picture 31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62EE6B0-0D04-4D06-A8F5-EBBAC57C6D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130863" y="3916471"/>
            <a:ext cx="1508891" cy="792549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804DD5-7E01-440D-A5ED-44F032FEBE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39" y="4864657"/>
            <a:ext cx="1910443" cy="1628218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2AB09-0019-4341-8486-590071170B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6332913" y="3147316"/>
            <a:ext cx="1243805" cy="12588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C3172D-19EC-4905-8CFA-FB9639D7D3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94" y="1712123"/>
            <a:ext cx="2185611" cy="122940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AEA53A3-3579-4A47-A3ED-02E845ED1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29670" y="2917656"/>
            <a:ext cx="720032" cy="720032"/>
          </a:xfrm>
          <a:prstGeom prst="rect">
            <a:avLst/>
          </a:prstGeom>
        </p:spPr>
      </p:pic>
      <p:pic>
        <p:nvPicPr>
          <p:cNvPr id="48" name="Picture 4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929E6B5-86B8-4E58-A61F-B8957AEB00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32" y="2216369"/>
            <a:ext cx="2095500" cy="8286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32F6B-2252-4F66-8AB1-1AB1A6ECAC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92499" y="3114212"/>
            <a:ext cx="952500" cy="9525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A688D7-4288-4B9F-961D-AB77E24C6C7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9"/>
          <a:stretch/>
        </p:blipFill>
        <p:spPr>
          <a:xfrm>
            <a:off x="6232431" y="4394738"/>
            <a:ext cx="1305926" cy="1462495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08A9AFA5-3B16-4A7E-A359-D993443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283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Automated vs. 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01E280-1D4B-4420-A0D2-E2B8E5432F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840921"/>
            <a:ext cx="6901543" cy="51761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EFB06-B3C4-48CE-A26D-E4D7BEC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19951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532" y="4439046"/>
            <a:ext cx="2322872" cy="82296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can you do with ML.NET?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80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7CF3-5985-48BB-A81B-63B28A2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Iris Classification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2AB8-EB1C-4380-9E7D-34A3453F1FA6}"/>
              </a:ext>
            </a:extLst>
          </p:cNvPr>
          <p:cNvSpPr/>
          <p:nvPr/>
        </p:nvSpPr>
        <p:spPr>
          <a:xfrm>
            <a:off x="843644" y="1741713"/>
            <a:ext cx="978408" cy="435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Class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EF05-8806-4BBD-9D26-0E09118E95A5}"/>
              </a:ext>
            </a:extLst>
          </p:cNvPr>
          <p:cNvSpPr/>
          <p:nvPr/>
        </p:nvSpPr>
        <p:spPr>
          <a:xfrm>
            <a:off x="2337706" y="5023758"/>
            <a:ext cx="7516586" cy="10776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Console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D0E29-932A-431C-998D-3B12EBD28E27}"/>
              </a:ext>
            </a:extLst>
          </p:cNvPr>
          <p:cNvSpPr/>
          <p:nvPr/>
        </p:nvSpPr>
        <p:spPr>
          <a:xfrm>
            <a:off x="2337706" y="1741713"/>
            <a:ext cx="7516586" cy="320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/>
              <a:t>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DFBF8-DAFA-4120-9736-D24198DD22B0}"/>
              </a:ext>
            </a:extLst>
          </p:cNvPr>
          <p:cNvSpPr/>
          <p:nvPr/>
        </p:nvSpPr>
        <p:spPr>
          <a:xfrm>
            <a:off x="2626178" y="2362201"/>
            <a:ext cx="6939643" cy="80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Container Instances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C33-71E7-488E-8D67-FCFB73008CB9}"/>
              </a:ext>
            </a:extLst>
          </p:cNvPr>
          <p:cNvSpPr/>
          <p:nvPr/>
        </p:nvSpPr>
        <p:spPr>
          <a:xfrm>
            <a:off x="2626178" y="3921577"/>
            <a:ext cx="6939643" cy="800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Functions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585A-1F61-4708-9A2A-7B2E948812CB}"/>
              </a:ext>
            </a:extLst>
          </p:cNvPr>
          <p:cNvSpPr/>
          <p:nvPr/>
        </p:nvSpPr>
        <p:spPr>
          <a:xfrm>
            <a:off x="10346871" y="1741713"/>
            <a:ext cx="974271" cy="43597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5574D5-CDBC-4B42-B84A-FFAC51F14BF4}"/>
              </a:ext>
            </a:extLst>
          </p:cNvPr>
          <p:cNvSpPr/>
          <p:nvPr/>
        </p:nvSpPr>
        <p:spPr>
          <a:xfrm>
            <a:off x="1891447" y="2605770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8FCC6-0010-4795-AB4B-E3B52EF95A56}"/>
              </a:ext>
            </a:extLst>
          </p:cNvPr>
          <p:cNvSpPr/>
          <p:nvPr/>
        </p:nvSpPr>
        <p:spPr>
          <a:xfrm>
            <a:off x="1891447" y="4143374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D75BA-6C69-4E75-BEFC-93D2E014D058}"/>
              </a:ext>
            </a:extLst>
          </p:cNvPr>
          <p:cNvSpPr/>
          <p:nvPr/>
        </p:nvSpPr>
        <p:spPr>
          <a:xfrm>
            <a:off x="1889323" y="5502725"/>
            <a:ext cx="404188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FBEBC2-CD60-43FC-B873-093B9DEE2483}"/>
              </a:ext>
            </a:extLst>
          </p:cNvPr>
          <p:cNvSpPr/>
          <p:nvPr/>
        </p:nvSpPr>
        <p:spPr>
          <a:xfrm flipH="1">
            <a:off x="9584816" y="4196442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A84883-0665-458E-B4F2-4F64D847017D}"/>
              </a:ext>
            </a:extLst>
          </p:cNvPr>
          <p:cNvSpPr/>
          <p:nvPr/>
        </p:nvSpPr>
        <p:spPr>
          <a:xfrm flipH="1">
            <a:off x="9584816" y="2618359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27E9A86-2705-4E54-907F-EDFC4165E266}"/>
              </a:ext>
            </a:extLst>
          </p:cNvPr>
          <p:cNvSpPr/>
          <p:nvPr/>
        </p:nvSpPr>
        <p:spPr>
          <a:xfrm>
            <a:off x="9873288" y="5502725"/>
            <a:ext cx="427263" cy="35650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F3E6B6-4C32-4777-8520-E5E58913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464541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Demo: Training a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31678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Consultant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lqdev@outlook.com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FAD6-6371-4383-A484-441FBE53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Model Consumption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4D6A5-6BD8-4D73-9C18-F869640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30191A1F-C2B5-47B0-A313-B3009821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98" y="2286000"/>
            <a:ext cx="2286000" cy="2286000"/>
          </a:xfrm>
          <a:prstGeom prst="rect">
            <a:avLst/>
          </a:prstGeom>
        </p:spPr>
      </p:pic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F7A1731A-75AF-44A1-8EA9-933B543F8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2097" y="2286000"/>
            <a:ext cx="2286000" cy="2286000"/>
          </a:xfrm>
          <a:prstGeom prst="rect">
            <a:avLst/>
          </a:prstGeom>
        </p:spPr>
      </p:pic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id="{65173F21-16C6-46A2-8325-3371BF92A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3903" y="2286000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2DF417-4221-4E50-A2A0-D122BBC47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7702" y="22860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78CEA-8648-43F1-A7B7-411F680136DF}"/>
              </a:ext>
            </a:extLst>
          </p:cNvPr>
          <p:cNvSpPr txBox="1"/>
          <p:nvPr/>
        </p:nvSpPr>
        <p:spPr>
          <a:xfrm>
            <a:off x="1042579" y="48441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1122E-BEB6-4FEB-A487-AD990735B378}"/>
              </a:ext>
            </a:extLst>
          </p:cNvPr>
          <p:cNvSpPr txBox="1"/>
          <p:nvPr/>
        </p:nvSpPr>
        <p:spPr>
          <a:xfrm>
            <a:off x="3943091" y="484414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DB223-6016-4DE2-9547-2846569F2CE4}"/>
              </a:ext>
            </a:extLst>
          </p:cNvPr>
          <p:cNvSpPr txBox="1"/>
          <p:nvPr/>
        </p:nvSpPr>
        <p:spPr>
          <a:xfrm>
            <a:off x="6914249" y="4844146"/>
            <a:ext cx="112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6E353A-C1BF-49EB-8BCA-48E410872FEB}"/>
              </a:ext>
            </a:extLst>
          </p:cNvPr>
          <p:cNvSpPr txBox="1"/>
          <p:nvPr/>
        </p:nvSpPr>
        <p:spPr>
          <a:xfrm>
            <a:off x="9784944" y="484414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448154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3322831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Container Instances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0752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Artificial </a:t>
            </a:r>
            <a:r>
              <a:rPr lang="en-US" sz="2800" b="1" dirty="0" err="1">
                <a:solidFill>
                  <a:schemeClr val="bg1"/>
                </a:solidFill>
              </a:rPr>
              <a:t>Ingelligence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Topics in a text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88188"/>
              </p:ext>
            </p:extLst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2576579"/>
              </p:ext>
            </p:extLst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11213"/>
              </p:ext>
            </p:extLst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6096000" y="1690688"/>
            <a:ext cx="0" cy="494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Data to 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746796"/>
            <a:ext cx="7816492" cy="466725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479</Words>
  <Application>Microsoft Office PowerPoint</Application>
  <PresentationFormat>Widescreen</PresentationFormat>
  <Paragraphs>187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Arial Black</vt:lpstr>
      <vt:lpstr>Calibri</vt:lpstr>
      <vt:lpstr>Calibri Light</vt:lpstr>
      <vt:lpstr>Cambria Math</vt:lpstr>
      <vt:lpstr>Wingdings</vt:lpstr>
      <vt:lpstr>Office Theme</vt:lpstr>
      <vt:lpstr>End-to-End Machine Learning with ML.NET and Azure  CodeCampNYC 2018 Luis Quintanilla</vt:lpstr>
      <vt:lpstr>Hello </vt:lpstr>
      <vt:lpstr>Agenda</vt:lpstr>
      <vt:lpstr>What is  Machine Learning?</vt:lpstr>
      <vt:lpstr>AI vs ML</vt:lpstr>
      <vt:lpstr>Machine Learning Tasks</vt:lpstr>
      <vt:lpstr>Classification Example</vt:lpstr>
      <vt:lpstr>From Data to Machine Learning</vt:lpstr>
      <vt:lpstr>The Machine Learning Process</vt:lpstr>
      <vt:lpstr>What is a model?</vt:lpstr>
      <vt:lpstr>Building a Machine Learning Model</vt:lpstr>
      <vt:lpstr>Machine Learning Tools</vt:lpstr>
      <vt:lpstr>Automated vs. Custom</vt:lpstr>
      <vt:lpstr>PowerPoint Presentation</vt:lpstr>
      <vt:lpstr>.NET Tools</vt:lpstr>
      <vt:lpstr>ML.NET</vt:lpstr>
      <vt:lpstr>What can you do with ML.NET?</vt:lpstr>
      <vt:lpstr>Iris Classification Model</vt:lpstr>
      <vt:lpstr>Demo: Training a Model</vt:lpstr>
      <vt:lpstr>Consuming a Machine Learning Model</vt:lpstr>
      <vt:lpstr>Model Consumption Methods</vt:lpstr>
      <vt:lpstr>Deploying to the Web</vt:lpstr>
      <vt:lpstr>Demo: Deploying a Model to Azure Container Instances</vt:lpstr>
      <vt:lpstr>Demo: Deploying a Model to Azure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lquinta5</dc:creator>
  <cp:lastModifiedBy>Luis Quintanilla</cp:lastModifiedBy>
  <cp:revision>41</cp:revision>
  <dcterms:created xsi:type="dcterms:W3CDTF">2018-09-28T17:27:43Z</dcterms:created>
  <dcterms:modified xsi:type="dcterms:W3CDTF">2018-10-11T00:35:13Z</dcterms:modified>
</cp:coreProperties>
</file>